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73" r:id="rId1"/>
    <p:sldMasterId id="2147484432" r:id="rId2"/>
    <p:sldMasterId id="2147484477" r:id="rId3"/>
    <p:sldMasterId id="2147484538" r:id="rId4"/>
  </p:sldMasterIdLst>
  <p:notesMasterIdLst>
    <p:notesMasterId r:id="rId14"/>
  </p:notesMasterIdLst>
  <p:handoutMasterIdLst>
    <p:handoutMasterId r:id="rId15"/>
  </p:handoutMasterIdLst>
  <p:sldIdLst>
    <p:sldId id="2434" r:id="rId5"/>
    <p:sldId id="2435" r:id="rId6"/>
    <p:sldId id="2439" r:id="rId7"/>
    <p:sldId id="2436" r:id="rId8"/>
    <p:sldId id="2437" r:id="rId9"/>
    <p:sldId id="2438" r:id="rId10"/>
    <p:sldId id="2425" r:id="rId11"/>
    <p:sldId id="2426" r:id="rId12"/>
    <p:sldId id="24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CC66"/>
    <a:srgbClr val="339933"/>
    <a:srgbClr val="326CE5"/>
    <a:srgbClr val="92D050"/>
    <a:srgbClr val="06D1EC"/>
    <a:srgbClr val="E9E9E9"/>
    <a:srgbClr val="0D12CB"/>
    <a:srgbClr val="08E5FC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6" autoAdjust="0"/>
    <p:restoredTop sz="95903" autoAdjust="0"/>
  </p:normalViewPr>
  <p:slideViewPr>
    <p:cSldViewPr snapToGrid="0">
      <p:cViewPr>
        <p:scale>
          <a:sx n="89" d="100"/>
          <a:sy n="89" d="100"/>
        </p:scale>
        <p:origin x="968" y="680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-8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548" y="14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B426-DD78-45C6-AC2B-6AECC245F0A6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93308-1CCD-4083-9427-1DD59259F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51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070"/>
            <a:ext cx="11655840" cy="1793104"/>
          </a:xfrm>
        </p:spPr>
        <p:txBody>
          <a:bodyPr/>
          <a:lstStyle>
            <a:lvl1pPr>
              <a:defRPr sz="5294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80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86123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985454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187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3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1901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928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Classified as Microsoft Confidential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5862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5256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8740074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</a:t>
            </a:r>
            <a:r>
              <a:rPr lang="en-US"/>
              <a:t>go here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 dirty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AC20D8-C45F-4EE8-8418-6282A3B9F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45350-938C-4C1E-87A3-F80ADD4B9546}"/>
              </a:ext>
            </a:extLst>
          </p:cNvPr>
          <p:cNvSpPr/>
          <p:nvPr userDrawn="1"/>
        </p:nvSpPr>
        <p:spPr bwMode="auto">
          <a:xfrm flipH="1" flipV="1">
            <a:off x="0" y="0"/>
            <a:ext cx="12190270" cy="143821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894A99-A752-42BA-B1EB-CDD1CAF93D54}"/>
              </a:ext>
            </a:extLst>
          </p:cNvPr>
          <p:cNvSpPr/>
          <p:nvPr userDrawn="1"/>
        </p:nvSpPr>
        <p:spPr bwMode="auto">
          <a:xfrm>
            <a:off x="0" y="1731044"/>
            <a:ext cx="12190270" cy="5126957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4174570"/>
            <a:ext cx="8964185" cy="1178282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5354150"/>
            <a:ext cx="8964186" cy="95907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CB2F-950C-41BC-99F6-26CA49D4A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290" y="292825"/>
            <a:ext cx="1993362" cy="7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68" y="816708"/>
            <a:ext cx="11676463" cy="57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3414" y="322490"/>
            <a:ext cx="9720817" cy="625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97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5263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2084172"/>
            <a:ext cx="5376684" cy="179311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957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35862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425784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4482" y="708900"/>
            <a:ext cx="627497" cy="627586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233488" y="891888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33488" y="3743932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07819" y="3557465"/>
            <a:ext cx="2234160" cy="2228097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37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42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/>
            </a:lvl2pPr>
            <a:lvl3pPr>
              <a:defRPr sz="1568"/>
            </a:lvl3pPr>
            <a:lvl4pPr>
              <a:defRPr sz="1568"/>
            </a:lvl4pPr>
            <a:lvl5pPr marL="1008435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64920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3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75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10387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04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47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148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647788" y="1187621"/>
            <a:ext cx="6274974" cy="588449"/>
          </a:xfrm>
        </p:spPr>
        <p:txBody>
          <a:bodyPr/>
          <a:lstStyle>
            <a:lvl1pPr marL="0" indent="0">
              <a:buNone/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9891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888759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12413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3585699" cy="425495"/>
          </a:xfrm>
        </p:spPr>
        <p:txBody>
          <a:bodyPr/>
          <a:lstStyle>
            <a:lvl1pPr marL="0" indent="0">
              <a:buNone/>
              <a:defRPr sz="1765"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78154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86510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40820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3"/>
            <a:ext cx="5378549" cy="4903020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4047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22668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00919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73131" y="291069"/>
            <a:ext cx="11653523" cy="6125745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43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68" r:id="rId29"/>
    <p:sldLayoutId id="2147484573" r:id="rId30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  <p:sldLayoutId id="2147484556" r:id="rId18"/>
    <p:sldLayoutId id="2147484557" r:id="rId19"/>
    <p:sldLayoutId id="2147484558" r:id="rId20"/>
    <p:sldLayoutId id="2147484559" r:id="rId21"/>
    <p:sldLayoutId id="2147484560" r:id="rId22"/>
    <p:sldLayoutId id="2147484561" r:id="rId23"/>
    <p:sldLayoutId id="2147484562" r:id="rId24"/>
    <p:sldLayoutId id="2147484563" r:id="rId25"/>
    <p:sldLayoutId id="2147484564" r:id="rId26"/>
    <p:sldLayoutId id="2147484565" r:id="rId27"/>
    <p:sldLayoutId id="2147484566" r:id="rId28"/>
    <p:sldLayoutId id="2147484567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trademark-usage/" TargetMode="External"/><Relationship Id="rId2" Type="http://schemas.openxmlformats.org/officeDocument/2006/relationships/hyperlink" Target="https://github.com/kubernetes/community/tree/master/icons" TargetMode="Externa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svg"/><Relationship Id="rId18" Type="http://schemas.openxmlformats.org/officeDocument/2006/relationships/image" Target="../media/image4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3.png"/><Relationship Id="rId17" Type="http://schemas.openxmlformats.org/officeDocument/2006/relationships/image" Target="../media/image47.sv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8.png"/><Relationship Id="rId11" Type="http://schemas.openxmlformats.org/officeDocument/2006/relationships/image" Target="../media/image30.svg"/><Relationship Id="rId5" Type="http://schemas.openxmlformats.org/officeDocument/2006/relationships/image" Target="../media/image37.svg"/><Relationship Id="rId15" Type="http://schemas.openxmlformats.org/officeDocument/2006/relationships/image" Target="../media/image45.svg"/><Relationship Id="rId10" Type="http://schemas.openxmlformats.org/officeDocument/2006/relationships/image" Target="../media/image42.png"/><Relationship Id="rId19" Type="http://schemas.openxmlformats.org/officeDocument/2006/relationships/image" Target="../media/image49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48.png"/><Relationship Id="rId3" Type="http://schemas.openxmlformats.org/officeDocument/2006/relationships/image" Target="../media/image35.svg"/><Relationship Id="rId21" Type="http://schemas.openxmlformats.org/officeDocument/2006/relationships/image" Target="../media/image51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32.sv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8.png"/><Relationship Id="rId11" Type="http://schemas.openxmlformats.org/officeDocument/2006/relationships/image" Target="../media/image30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23" Type="http://schemas.openxmlformats.org/officeDocument/2006/relationships/image" Target="../media/image53.svg"/><Relationship Id="rId10" Type="http://schemas.openxmlformats.org/officeDocument/2006/relationships/image" Target="../media/image42.png"/><Relationship Id="rId19" Type="http://schemas.openxmlformats.org/officeDocument/2006/relationships/image" Target="../media/image49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2.svg"/><Relationship Id="rId3" Type="http://schemas.openxmlformats.org/officeDocument/2006/relationships/image" Target="../media/image35.svg"/><Relationship Id="rId7" Type="http://schemas.openxmlformats.org/officeDocument/2006/relationships/image" Target="../media/image30.svg"/><Relationship Id="rId12" Type="http://schemas.openxmlformats.org/officeDocument/2006/relationships/image" Target="../media/image43.png"/><Relationship Id="rId17" Type="http://schemas.openxmlformats.org/officeDocument/2006/relationships/image" Target="../media/image55.svg"/><Relationship Id="rId2" Type="http://schemas.openxmlformats.org/officeDocument/2006/relationships/image" Target="../media/image3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5.sv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5B7-58FD-864E-B7B6-997DAAD9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4C4E4-2EFD-9B49-9161-9ACAD0100B28}"/>
              </a:ext>
            </a:extLst>
          </p:cNvPr>
          <p:cNvSpPr txBox="1"/>
          <p:nvPr/>
        </p:nvSpPr>
        <p:spPr>
          <a:xfrm>
            <a:off x="457200" y="1346200"/>
            <a:ext cx="834876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dirty="0"/>
              <a:t>Kubernetes icon set: </a:t>
            </a:r>
            <a:r>
              <a:rPr lang="en-US" dirty="0">
                <a:hlinkClick r:id="rId2"/>
              </a:rPr>
              <a:t>https://github.com/kubernetes/community/tree/master/icons</a:t>
            </a:r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011A7-68FF-8E40-A684-ADA911A1CD91}"/>
              </a:ext>
            </a:extLst>
          </p:cNvPr>
          <p:cNvSpPr/>
          <p:nvPr/>
        </p:nvSpPr>
        <p:spPr>
          <a:xfrm>
            <a:off x="400048" y="1814107"/>
            <a:ext cx="8348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License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Kubernetes Icons Set is licensed under a choice of either Apache-2.0 or CC-BY-4.0 (Creative Commons Attribution 4.0 International). The Kubernetes logo is a registered trademark of The Linux Foundation, and use of it as a trademark is subject to The Linux Foundation's Trademark Usage Guidelines at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https://www.linuxfoundation.org/trademark-usage/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.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8278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AC1CA13-BF38-B842-BD38-34F7BE1C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543050"/>
            <a:ext cx="889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14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E4E59E-A79D-7E4E-AD88-8B368399BA00}"/>
              </a:ext>
            </a:extLst>
          </p:cNvPr>
          <p:cNvGrpSpPr/>
          <p:nvPr/>
        </p:nvGrpSpPr>
        <p:grpSpPr>
          <a:xfrm>
            <a:off x="2781144" y="2438715"/>
            <a:ext cx="6248556" cy="2847988"/>
            <a:chOff x="4297711" y="1858852"/>
            <a:chExt cx="6248556" cy="28479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F2B07E-3AB4-3B47-9BB3-6AFC5FE93850}"/>
                </a:ext>
              </a:extLst>
            </p:cNvPr>
            <p:cNvGrpSpPr/>
            <p:nvPr/>
          </p:nvGrpSpPr>
          <p:grpSpPr>
            <a:xfrm>
              <a:off x="4297711" y="1858852"/>
              <a:ext cx="6248556" cy="2847988"/>
              <a:chOff x="4629150" y="1143000"/>
              <a:chExt cx="6248556" cy="284798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48D2355-ED82-4132-A868-DC8350320B75}"/>
                  </a:ext>
                </a:extLst>
              </p:cNvPr>
              <p:cNvSpPr/>
              <p:nvPr/>
            </p:nvSpPr>
            <p:spPr>
              <a:xfrm>
                <a:off x="4629150" y="1143000"/>
                <a:ext cx="6248556" cy="284798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171211223">
                      <a:custGeom>
                        <a:avLst/>
                        <a:gdLst>
                          <a:gd name="connsiteX0" fmla="*/ 0 w 9658351"/>
                          <a:gd name="connsiteY0" fmla="*/ 110277 h 5105400"/>
                          <a:gd name="connsiteX1" fmla="*/ 110277 w 9658351"/>
                          <a:gd name="connsiteY1" fmla="*/ 0 h 5105400"/>
                          <a:gd name="connsiteX2" fmla="*/ 417005 w 9658351"/>
                          <a:gd name="connsiteY2" fmla="*/ 0 h 5105400"/>
                          <a:gd name="connsiteX3" fmla="*/ 818112 w 9658351"/>
                          <a:gd name="connsiteY3" fmla="*/ 0 h 5105400"/>
                          <a:gd name="connsiteX4" fmla="*/ 1124840 w 9658351"/>
                          <a:gd name="connsiteY4" fmla="*/ 0 h 5105400"/>
                          <a:gd name="connsiteX5" fmla="*/ 1714702 w 9658351"/>
                          <a:gd name="connsiteY5" fmla="*/ 0 h 5105400"/>
                          <a:gd name="connsiteX6" fmla="*/ 2115809 w 9658351"/>
                          <a:gd name="connsiteY6" fmla="*/ 0 h 5105400"/>
                          <a:gd name="connsiteX7" fmla="*/ 2800049 w 9658351"/>
                          <a:gd name="connsiteY7" fmla="*/ 0 h 5105400"/>
                          <a:gd name="connsiteX8" fmla="*/ 3389911 w 9658351"/>
                          <a:gd name="connsiteY8" fmla="*/ 0 h 5105400"/>
                          <a:gd name="connsiteX9" fmla="*/ 4074152 w 9658351"/>
                          <a:gd name="connsiteY9" fmla="*/ 0 h 5105400"/>
                          <a:gd name="connsiteX10" fmla="*/ 4664014 w 9658351"/>
                          <a:gd name="connsiteY10" fmla="*/ 0 h 5105400"/>
                          <a:gd name="connsiteX11" fmla="*/ 4970742 w 9658351"/>
                          <a:gd name="connsiteY11" fmla="*/ 0 h 5105400"/>
                          <a:gd name="connsiteX12" fmla="*/ 5466227 w 9658351"/>
                          <a:gd name="connsiteY12" fmla="*/ 0 h 5105400"/>
                          <a:gd name="connsiteX13" fmla="*/ 5772955 w 9658351"/>
                          <a:gd name="connsiteY13" fmla="*/ 0 h 5105400"/>
                          <a:gd name="connsiteX14" fmla="*/ 6362818 w 9658351"/>
                          <a:gd name="connsiteY14" fmla="*/ 0 h 5105400"/>
                          <a:gd name="connsiteX15" fmla="*/ 7047058 w 9658351"/>
                          <a:gd name="connsiteY15" fmla="*/ 0 h 5105400"/>
                          <a:gd name="connsiteX16" fmla="*/ 7731298 w 9658351"/>
                          <a:gd name="connsiteY16" fmla="*/ 0 h 5105400"/>
                          <a:gd name="connsiteX17" fmla="*/ 8226782 w 9658351"/>
                          <a:gd name="connsiteY17" fmla="*/ 0 h 5105400"/>
                          <a:gd name="connsiteX18" fmla="*/ 8816645 w 9658351"/>
                          <a:gd name="connsiteY18" fmla="*/ 0 h 5105400"/>
                          <a:gd name="connsiteX19" fmla="*/ 9548074 w 9658351"/>
                          <a:gd name="connsiteY19" fmla="*/ 0 h 5105400"/>
                          <a:gd name="connsiteX20" fmla="*/ 9658351 w 9658351"/>
                          <a:gd name="connsiteY20" fmla="*/ 110277 h 5105400"/>
                          <a:gd name="connsiteX21" fmla="*/ 9658351 w 9658351"/>
                          <a:gd name="connsiteY21" fmla="*/ 701886 h 5105400"/>
                          <a:gd name="connsiteX22" fmla="*/ 9658351 w 9658351"/>
                          <a:gd name="connsiteY22" fmla="*/ 1146950 h 5105400"/>
                          <a:gd name="connsiteX23" fmla="*/ 9658351 w 9658351"/>
                          <a:gd name="connsiteY23" fmla="*/ 1543165 h 5105400"/>
                          <a:gd name="connsiteX24" fmla="*/ 9658351 w 9658351"/>
                          <a:gd name="connsiteY24" fmla="*/ 1939380 h 5105400"/>
                          <a:gd name="connsiteX25" fmla="*/ 9658351 w 9658351"/>
                          <a:gd name="connsiteY25" fmla="*/ 2530990 h 5105400"/>
                          <a:gd name="connsiteX26" fmla="*/ 9658351 w 9658351"/>
                          <a:gd name="connsiteY26" fmla="*/ 2927205 h 5105400"/>
                          <a:gd name="connsiteX27" fmla="*/ 9658351 w 9658351"/>
                          <a:gd name="connsiteY27" fmla="*/ 3323420 h 5105400"/>
                          <a:gd name="connsiteX28" fmla="*/ 9658351 w 9658351"/>
                          <a:gd name="connsiteY28" fmla="*/ 3768484 h 5105400"/>
                          <a:gd name="connsiteX29" fmla="*/ 9658351 w 9658351"/>
                          <a:gd name="connsiteY29" fmla="*/ 4262396 h 5105400"/>
                          <a:gd name="connsiteX30" fmla="*/ 9658351 w 9658351"/>
                          <a:gd name="connsiteY30" fmla="*/ 4995123 h 5105400"/>
                          <a:gd name="connsiteX31" fmla="*/ 9548074 w 9658351"/>
                          <a:gd name="connsiteY31" fmla="*/ 5105400 h 5105400"/>
                          <a:gd name="connsiteX32" fmla="*/ 8863834 w 9658351"/>
                          <a:gd name="connsiteY32" fmla="*/ 5105400 h 5105400"/>
                          <a:gd name="connsiteX33" fmla="*/ 8179593 w 9658351"/>
                          <a:gd name="connsiteY33" fmla="*/ 5105400 h 5105400"/>
                          <a:gd name="connsiteX34" fmla="*/ 7778487 w 9658351"/>
                          <a:gd name="connsiteY34" fmla="*/ 5105400 h 5105400"/>
                          <a:gd name="connsiteX35" fmla="*/ 7471759 w 9658351"/>
                          <a:gd name="connsiteY35" fmla="*/ 5105400 h 5105400"/>
                          <a:gd name="connsiteX36" fmla="*/ 6976274 w 9658351"/>
                          <a:gd name="connsiteY36" fmla="*/ 5105400 h 5105400"/>
                          <a:gd name="connsiteX37" fmla="*/ 6292034 w 9658351"/>
                          <a:gd name="connsiteY37" fmla="*/ 5105400 h 5105400"/>
                          <a:gd name="connsiteX38" fmla="*/ 5985306 w 9658351"/>
                          <a:gd name="connsiteY38" fmla="*/ 5105400 h 5105400"/>
                          <a:gd name="connsiteX39" fmla="*/ 5489821 w 9658351"/>
                          <a:gd name="connsiteY39" fmla="*/ 5105400 h 5105400"/>
                          <a:gd name="connsiteX40" fmla="*/ 4899959 w 9658351"/>
                          <a:gd name="connsiteY40" fmla="*/ 5105400 h 5105400"/>
                          <a:gd name="connsiteX41" fmla="*/ 4498853 w 9658351"/>
                          <a:gd name="connsiteY41" fmla="*/ 5105400 h 5105400"/>
                          <a:gd name="connsiteX42" fmla="*/ 3908990 w 9658351"/>
                          <a:gd name="connsiteY42" fmla="*/ 5105400 h 5105400"/>
                          <a:gd name="connsiteX43" fmla="*/ 3319128 w 9658351"/>
                          <a:gd name="connsiteY43" fmla="*/ 5105400 h 5105400"/>
                          <a:gd name="connsiteX44" fmla="*/ 2540510 w 9658351"/>
                          <a:gd name="connsiteY44" fmla="*/ 5105400 h 5105400"/>
                          <a:gd name="connsiteX45" fmla="*/ 2233781 w 9658351"/>
                          <a:gd name="connsiteY45" fmla="*/ 5105400 h 5105400"/>
                          <a:gd name="connsiteX46" fmla="*/ 1643919 w 9658351"/>
                          <a:gd name="connsiteY46" fmla="*/ 5105400 h 5105400"/>
                          <a:gd name="connsiteX47" fmla="*/ 1054057 w 9658351"/>
                          <a:gd name="connsiteY47" fmla="*/ 5105400 h 5105400"/>
                          <a:gd name="connsiteX48" fmla="*/ 652950 w 9658351"/>
                          <a:gd name="connsiteY48" fmla="*/ 5105400 h 5105400"/>
                          <a:gd name="connsiteX49" fmla="*/ 110277 w 9658351"/>
                          <a:gd name="connsiteY49" fmla="*/ 5105400 h 5105400"/>
                          <a:gd name="connsiteX50" fmla="*/ 0 w 9658351"/>
                          <a:gd name="connsiteY50" fmla="*/ 4995123 h 5105400"/>
                          <a:gd name="connsiteX51" fmla="*/ 0 w 9658351"/>
                          <a:gd name="connsiteY51" fmla="*/ 4452362 h 5105400"/>
                          <a:gd name="connsiteX52" fmla="*/ 0 w 9658351"/>
                          <a:gd name="connsiteY52" fmla="*/ 3958450 h 5105400"/>
                          <a:gd name="connsiteX53" fmla="*/ 0 w 9658351"/>
                          <a:gd name="connsiteY53" fmla="*/ 3513386 h 5105400"/>
                          <a:gd name="connsiteX54" fmla="*/ 0 w 9658351"/>
                          <a:gd name="connsiteY54" fmla="*/ 2970626 h 5105400"/>
                          <a:gd name="connsiteX55" fmla="*/ 0 w 9658351"/>
                          <a:gd name="connsiteY55" fmla="*/ 2379017 h 5105400"/>
                          <a:gd name="connsiteX56" fmla="*/ 0 w 9658351"/>
                          <a:gd name="connsiteY56" fmla="*/ 1836256 h 5105400"/>
                          <a:gd name="connsiteX57" fmla="*/ 0 w 9658351"/>
                          <a:gd name="connsiteY57" fmla="*/ 1244647 h 5105400"/>
                          <a:gd name="connsiteX58" fmla="*/ 0 w 9658351"/>
                          <a:gd name="connsiteY58" fmla="*/ 750735 h 5105400"/>
                          <a:gd name="connsiteX59" fmla="*/ 0 w 9658351"/>
                          <a:gd name="connsiteY59" fmla="*/ 110277 h 5105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</a:cxnLst>
                        <a:rect l="l" t="t" r="r" b="b"/>
                        <a:pathLst>
                          <a:path w="9658351" h="5105400" extrusionOk="0">
                            <a:moveTo>
                              <a:pt x="0" y="110277"/>
                            </a:moveTo>
                            <a:cubicBezTo>
                              <a:pt x="-8400" y="43439"/>
                              <a:pt x="53492" y="-2427"/>
                              <a:pt x="110277" y="0"/>
                            </a:cubicBezTo>
                            <a:cubicBezTo>
                              <a:pt x="185543" y="-8564"/>
                              <a:pt x="322757" y="23937"/>
                              <a:pt x="417005" y="0"/>
                            </a:cubicBezTo>
                            <a:cubicBezTo>
                              <a:pt x="511253" y="-23937"/>
                              <a:pt x="632380" y="12028"/>
                              <a:pt x="818112" y="0"/>
                            </a:cubicBezTo>
                            <a:cubicBezTo>
                              <a:pt x="1003844" y="-12028"/>
                              <a:pt x="1055613" y="13082"/>
                              <a:pt x="1124840" y="0"/>
                            </a:cubicBezTo>
                            <a:cubicBezTo>
                              <a:pt x="1194067" y="-13082"/>
                              <a:pt x="1438189" y="41699"/>
                              <a:pt x="1714702" y="0"/>
                            </a:cubicBezTo>
                            <a:cubicBezTo>
                              <a:pt x="1991215" y="-41699"/>
                              <a:pt x="1952472" y="35402"/>
                              <a:pt x="2115809" y="0"/>
                            </a:cubicBezTo>
                            <a:cubicBezTo>
                              <a:pt x="2279146" y="-35402"/>
                              <a:pt x="2569116" y="2593"/>
                              <a:pt x="2800049" y="0"/>
                            </a:cubicBezTo>
                            <a:cubicBezTo>
                              <a:pt x="3030982" y="-2593"/>
                              <a:pt x="3151015" y="69405"/>
                              <a:pt x="3389911" y="0"/>
                            </a:cubicBezTo>
                            <a:cubicBezTo>
                              <a:pt x="3628807" y="-69405"/>
                              <a:pt x="3796231" y="27984"/>
                              <a:pt x="4074152" y="0"/>
                            </a:cubicBezTo>
                            <a:cubicBezTo>
                              <a:pt x="4352073" y="-27984"/>
                              <a:pt x="4443161" y="28780"/>
                              <a:pt x="4664014" y="0"/>
                            </a:cubicBezTo>
                            <a:cubicBezTo>
                              <a:pt x="4884867" y="-28780"/>
                              <a:pt x="4883539" y="31615"/>
                              <a:pt x="4970742" y="0"/>
                            </a:cubicBezTo>
                            <a:cubicBezTo>
                              <a:pt x="5057945" y="-31615"/>
                              <a:pt x="5356005" y="30998"/>
                              <a:pt x="5466227" y="0"/>
                            </a:cubicBezTo>
                            <a:cubicBezTo>
                              <a:pt x="5576449" y="-30998"/>
                              <a:pt x="5620978" y="9742"/>
                              <a:pt x="5772955" y="0"/>
                            </a:cubicBezTo>
                            <a:cubicBezTo>
                              <a:pt x="5924932" y="-9742"/>
                              <a:pt x="6236075" y="29355"/>
                              <a:pt x="6362818" y="0"/>
                            </a:cubicBezTo>
                            <a:cubicBezTo>
                              <a:pt x="6489561" y="-29355"/>
                              <a:pt x="6799689" y="31665"/>
                              <a:pt x="7047058" y="0"/>
                            </a:cubicBezTo>
                            <a:cubicBezTo>
                              <a:pt x="7294427" y="-31665"/>
                              <a:pt x="7533064" y="59998"/>
                              <a:pt x="7731298" y="0"/>
                            </a:cubicBezTo>
                            <a:cubicBezTo>
                              <a:pt x="7929532" y="-59998"/>
                              <a:pt x="8101704" y="39138"/>
                              <a:pt x="8226782" y="0"/>
                            </a:cubicBezTo>
                            <a:cubicBezTo>
                              <a:pt x="8351860" y="-39138"/>
                              <a:pt x="8567228" y="42817"/>
                              <a:pt x="8816645" y="0"/>
                            </a:cubicBezTo>
                            <a:cubicBezTo>
                              <a:pt x="9066062" y="-42817"/>
                              <a:pt x="9395800" y="49799"/>
                              <a:pt x="9548074" y="0"/>
                            </a:cubicBezTo>
                            <a:cubicBezTo>
                              <a:pt x="9606545" y="756"/>
                              <a:pt x="9645737" y="42605"/>
                              <a:pt x="9658351" y="110277"/>
                            </a:cubicBezTo>
                            <a:cubicBezTo>
                              <a:pt x="9661941" y="258809"/>
                              <a:pt x="9592201" y="461914"/>
                              <a:pt x="9658351" y="701886"/>
                            </a:cubicBezTo>
                            <a:cubicBezTo>
                              <a:pt x="9724501" y="941858"/>
                              <a:pt x="9606372" y="988667"/>
                              <a:pt x="9658351" y="1146950"/>
                            </a:cubicBezTo>
                            <a:cubicBezTo>
                              <a:pt x="9710330" y="1305233"/>
                              <a:pt x="9628617" y="1384692"/>
                              <a:pt x="9658351" y="1543165"/>
                            </a:cubicBezTo>
                            <a:cubicBezTo>
                              <a:pt x="9688085" y="1701639"/>
                              <a:pt x="9617851" y="1799251"/>
                              <a:pt x="9658351" y="1939380"/>
                            </a:cubicBezTo>
                            <a:cubicBezTo>
                              <a:pt x="9698851" y="2079509"/>
                              <a:pt x="9610552" y="2345539"/>
                              <a:pt x="9658351" y="2530990"/>
                            </a:cubicBezTo>
                            <a:cubicBezTo>
                              <a:pt x="9706150" y="2716441"/>
                              <a:pt x="9647378" y="2835689"/>
                              <a:pt x="9658351" y="2927205"/>
                            </a:cubicBezTo>
                            <a:cubicBezTo>
                              <a:pt x="9669324" y="3018721"/>
                              <a:pt x="9639717" y="3194190"/>
                              <a:pt x="9658351" y="3323420"/>
                            </a:cubicBezTo>
                            <a:cubicBezTo>
                              <a:pt x="9676985" y="3452650"/>
                              <a:pt x="9641418" y="3574355"/>
                              <a:pt x="9658351" y="3768484"/>
                            </a:cubicBezTo>
                            <a:cubicBezTo>
                              <a:pt x="9675284" y="3962613"/>
                              <a:pt x="9620500" y="4135230"/>
                              <a:pt x="9658351" y="4262396"/>
                            </a:cubicBezTo>
                            <a:cubicBezTo>
                              <a:pt x="9696202" y="4389562"/>
                              <a:pt x="9627405" y="4805570"/>
                              <a:pt x="9658351" y="4995123"/>
                            </a:cubicBezTo>
                            <a:cubicBezTo>
                              <a:pt x="9669113" y="5069073"/>
                              <a:pt x="9618545" y="5096091"/>
                              <a:pt x="9548074" y="5105400"/>
                            </a:cubicBezTo>
                            <a:cubicBezTo>
                              <a:pt x="9338475" y="5109700"/>
                              <a:pt x="9085277" y="5100395"/>
                              <a:pt x="8863834" y="5105400"/>
                            </a:cubicBezTo>
                            <a:cubicBezTo>
                              <a:pt x="8642391" y="5110405"/>
                              <a:pt x="8371845" y="5056163"/>
                              <a:pt x="8179593" y="5105400"/>
                            </a:cubicBezTo>
                            <a:cubicBezTo>
                              <a:pt x="7987341" y="5154637"/>
                              <a:pt x="7938926" y="5086357"/>
                              <a:pt x="7778487" y="5105400"/>
                            </a:cubicBezTo>
                            <a:cubicBezTo>
                              <a:pt x="7618048" y="5124443"/>
                              <a:pt x="7589702" y="5085598"/>
                              <a:pt x="7471759" y="5105400"/>
                            </a:cubicBezTo>
                            <a:cubicBezTo>
                              <a:pt x="7353816" y="5125202"/>
                              <a:pt x="7078786" y="5100467"/>
                              <a:pt x="6976274" y="5105400"/>
                            </a:cubicBezTo>
                            <a:cubicBezTo>
                              <a:pt x="6873762" y="5110333"/>
                              <a:pt x="6519341" y="5061584"/>
                              <a:pt x="6292034" y="5105400"/>
                            </a:cubicBezTo>
                            <a:cubicBezTo>
                              <a:pt x="6064727" y="5149216"/>
                              <a:pt x="6071140" y="5098464"/>
                              <a:pt x="5985306" y="5105400"/>
                            </a:cubicBezTo>
                            <a:cubicBezTo>
                              <a:pt x="5899472" y="5112336"/>
                              <a:pt x="5727736" y="5067416"/>
                              <a:pt x="5489821" y="5105400"/>
                            </a:cubicBezTo>
                            <a:cubicBezTo>
                              <a:pt x="5251907" y="5143384"/>
                              <a:pt x="5141028" y="5041549"/>
                              <a:pt x="4899959" y="5105400"/>
                            </a:cubicBezTo>
                            <a:cubicBezTo>
                              <a:pt x="4658890" y="5169251"/>
                              <a:pt x="4658296" y="5078140"/>
                              <a:pt x="4498853" y="5105400"/>
                            </a:cubicBezTo>
                            <a:cubicBezTo>
                              <a:pt x="4339410" y="5132660"/>
                              <a:pt x="4076994" y="5082643"/>
                              <a:pt x="3908990" y="5105400"/>
                            </a:cubicBezTo>
                            <a:cubicBezTo>
                              <a:pt x="3740986" y="5128157"/>
                              <a:pt x="3465458" y="5077577"/>
                              <a:pt x="3319128" y="5105400"/>
                            </a:cubicBezTo>
                            <a:cubicBezTo>
                              <a:pt x="3172798" y="5133223"/>
                              <a:pt x="2697539" y="5090331"/>
                              <a:pt x="2540510" y="5105400"/>
                            </a:cubicBezTo>
                            <a:cubicBezTo>
                              <a:pt x="2383481" y="5120469"/>
                              <a:pt x="2359763" y="5083446"/>
                              <a:pt x="2233781" y="5105400"/>
                            </a:cubicBezTo>
                            <a:cubicBezTo>
                              <a:pt x="2107799" y="5127354"/>
                              <a:pt x="1762657" y="5076105"/>
                              <a:pt x="1643919" y="5105400"/>
                            </a:cubicBezTo>
                            <a:cubicBezTo>
                              <a:pt x="1525181" y="5134695"/>
                              <a:pt x="1291645" y="5081674"/>
                              <a:pt x="1054057" y="5105400"/>
                            </a:cubicBezTo>
                            <a:cubicBezTo>
                              <a:pt x="816469" y="5129126"/>
                              <a:pt x="803738" y="5076899"/>
                              <a:pt x="652950" y="5105400"/>
                            </a:cubicBezTo>
                            <a:cubicBezTo>
                              <a:pt x="502162" y="5133901"/>
                              <a:pt x="374857" y="5084464"/>
                              <a:pt x="110277" y="5105400"/>
                            </a:cubicBezTo>
                            <a:cubicBezTo>
                              <a:pt x="55539" y="5108669"/>
                              <a:pt x="2267" y="5047917"/>
                              <a:pt x="0" y="4995123"/>
                            </a:cubicBezTo>
                            <a:cubicBezTo>
                              <a:pt x="-4065" y="4849208"/>
                              <a:pt x="18893" y="4608012"/>
                              <a:pt x="0" y="4452362"/>
                            </a:cubicBezTo>
                            <a:cubicBezTo>
                              <a:pt x="-18893" y="4296712"/>
                              <a:pt x="21142" y="4095758"/>
                              <a:pt x="0" y="3958450"/>
                            </a:cubicBezTo>
                            <a:cubicBezTo>
                              <a:pt x="-21142" y="3821142"/>
                              <a:pt x="8179" y="3696268"/>
                              <a:pt x="0" y="3513386"/>
                            </a:cubicBezTo>
                            <a:cubicBezTo>
                              <a:pt x="-8179" y="3330504"/>
                              <a:pt x="54376" y="3111660"/>
                              <a:pt x="0" y="2970626"/>
                            </a:cubicBezTo>
                            <a:cubicBezTo>
                              <a:pt x="-54376" y="2829592"/>
                              <a:pt x="27680" y="2594255"/>
                              <a:pt x="0" y="2379017"/>
                            </a:cubicBezTo>
                            <a:cubicBezTo>
                              <a:pt x="-27680" y="2163779"/>
                              <a:pt x="6194" y="2091660"/>
                              <a:pt x="0" y="1836256"/>
                            </a:cubicBezTo>
                            <a:cubicBezTo>
                              <a:pt x="-6194" y="1580852"/>
                              <a:pt x="16387" y="1440455"/>
                              <a:pt x="0" y="1244647"/>
                            </a:cubicBezTo>
                            <a:cubicBezTo>
                              <a:pt x="-16387" y="1048839"/>
                              <a:pt x="6627" y="965442"/>
                              <a:pt x="0" y="750735"/>
                            </a:cubicBezTo>
                            <a:cubicBezTo>
                              <a:pt x="-6627" y="536028"/>
                              <a:pt x="37177" y="393534"/>
                              <a:pt x="0" y="11027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r>
                  <a:rPr lang="en-GB" sz="1600" dirty="0">
                    <a:latin typeface="Segoe Pro" panose="020B0502040504020203" pitchFamily="34" charset="0"/>
                  </a:rPr>
                  <a:t>           Azure Kubernetes 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BE657FC-7C5A-7B4A-BF32-69F80A074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8947" y="1214729"/>
                <a:ext cx="428228" cy="42822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7D95C6-5B84-E34A-99B9-BCC584EAC815}"/>
                </a:ext>
              </a:extLst>
            </p:cNvPr>
            <p:cNvGrpSpPr/>
            <p:nvPr/>
          </p:nvGrpSpPr>
          <p:grpSpPr>
            <a:xfrm>
              <a:off x="4771744" y="2313700"/>
              <a:ext cx="5082961" cy="2203954"/>
              <a:chOff x="4214183" y="3188138"/>
              <a:chExt cx="5082961" cy="2203954"/>
            </a:xfrm>
          </p:grpSpPr>
          <p:sp>
            <p:nvSpPr>
              <p:cNvPr id="11" name="Google Shape;259;p24">
                <a:extLst>
                  <a:ext uri="{FF2B5EF4-FFF2-40B4-BE49-F238E27FC236}">
                    <a16:creationId xmlns:a16="http://schemas.microsoft.com/office/drawing/2014/main" id="{F51BD1CD-7B16-DA4A-8834-B6ED8A14F499}"/>
                  </a:ext>
                </a:extLst>
              </p:cNvPr>
              <p:cNvSpPr/>
              <p:nvPr/>
            </p:nvSpPr>
            <p:spPr>
              <a:xfrm>
                <a:off x="4437068" y="3346756"/>
                <a:ext cx="4860076" cy="2045336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pic>
            <p:nvPicPr>
              <p:cNvPr id="12" name="Google Shape;393;p27">
                <a:extLst>
                  <a:ext uri="{FF2B5EF4-FFF2-40B4-BE49-F238E27FC236}">
                    <a16:creationId xmlns:a16="http://schemas.microsoft.com/office/drawing/2014/main" id="{6984B3BC-3C0A-A845-A435-72B524D70F9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14183" y="3188138"/>
                <a:ext cx="598688" cy="59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582" y="3581212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4169737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2" name="Google Shape;382;p27">
            <a:extLst>
              <a:ext uri="{FF2B5EF4-FFF2-40B4-BE49-F238E27FC236}">
                <a16:creationId xmlns:a16="http://schemas.microsoft.com/office/drawing/2014/main" id="{2D8882CE-D4EB-A248-A30B-7DC269302AC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4327898" y="3862648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88;p27">
            <a:extLst>
              <a:ext uri="{FF2B5EF4-FFF2-40B4-BE49-F238E27FC236}">
                <a16:creationId xmlns:a16="http://schemas.microsoft.com/office/drawing/2014/main" id="{E877A5BA-1D4B-824D-9655-10D7D3EDA92E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rot="10800000">
            <a:off x="5618929" y="3862649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4" name="Google Shape;383;p27">
            <a:extLst>
              <a:ext uri="{FF2B5EF4-FFF2-40B4-BE49-F238E27FC236}">
                <a16:creationId xmlns:a16="http://schemas.microsoft.com/office/drawing/2014/main" id="{7D49CA33-6837-F041-A6E6-578FDED376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126" y="356274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89;p27">
            <a:extLst>
              <a:ext uri="{FF2B5EF4-FFF2-40B4-BE49-F238E27FC236}">
                <a16:creationId xmlns:a16="http://schemas.microsoft.com/office/drawing/2014/main" id="{03BBAC8B-0842-1448-90D7-490C326FA2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3171" y="3565207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77;p27">
            <a:extLst>
              <a:ext uri="{FF2B5EF4-FFF2-40B4-BE49-F238E27FC236}">
                <a16:creationId xmlns:a16="http://schemas.microsoft.com/office/drawing/2014/main" id="{0A870A3B-B189-C54D-997A-6AE4F3941F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0067" y="3563747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C35E6AE-DEB7-9445-9BB3-F308BBB78C23}"/>
              </a:ext>
            </a:extLst>
          </p:cNvPr>
          <p:cNvSpPr txBox="1"/>
          <p:nvPr/>
        </p:nvSpPr>
        <p:spPr>
          <a:xfrm>
            <a:off x="3839937" y="4457919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0E7BA-FF04-634D-B0C8-0F01D6EFE9B5}"/>
              </a:ext>
            </a:extLst>
          </p:cNvPr>
          <p:cNvSpPr txBox="1"/>
          <p:nvPr/>
        </p:nvSpPr>
        <p:spPr>
          <a:xfrm>
            <a:off x="6026994" y="4169737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C0E741D-21F5-4142-ADC7-15AE7864997B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028983" y="4161572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24CE30D-D452-4749-98A8-A235095129B9}"/>
              </a:ext>
            </a:extLst>
          </p:cNvPr>
          <p:cNvSpPr txBox="1"/>
          <p:nvPr/>
        </p:nvSpPr>
        <p:spPr>
          <a:xfrm>
            <a:off x="4101480" y="4294685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20" name="Google Shape;626;p34">
            <a:extLst>
              <a:ext uri="{FF2B5EF4-FFF2-40B4-BE49-F238E27FC236}">
                <a16:creationId xmlns:a16="http://schemas.microsoft.com/office/drawing/2014/main" id="{178FB130-12B3-F945-95D6-FD45C6590C19}"/>
              </a:ext>
            </a:extLst>
          </p:cNvPr>
          <p:cNvSpPr txBox="1"/>
          <p:nvPr/>
        </p:nvSpPr>
        <p:spPr>
          <a:xfrm>
            <a:off x="3926356" y="2938672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717381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17627" y="3924627"/>
            <a:ext cx="428228" cy="42822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17627" y="4594581"/>
            <a:ext cx="428228" cy="42822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2"/>
            <a:ext cx="6256953" cy="5537660"/>
            <a:chOff x="4629150" y="1143000"/>
            <a:chExt cx="6256953" cy="55376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3000"/>
              <a:ext cx="6256953" cy="553766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8"/>
            <a:ext cx="4860076" cy="4731370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87998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87998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58008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58254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58108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47525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1870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58816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17668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0717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2027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2136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0726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58249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1672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2984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3238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2934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17891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0701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1918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03178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884433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0395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C207A79-4640-C44D-8EE1-D6DBC954F0CE}"/>
              </a:ext>
            </a:extLst>
          </p:cNvPr>
          <p:cNvSpPr txBox="1"/>
          <p:nvPr/>
        </p:nvSpPr>
        <p:spPr>
          <a:xfrm>
            <a:off x="4101480" y="225849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AEB28-B01B-474A-A85F-2524EA8447C7}"/>
              </a:ext>
            </a:extLst>
          </p:cNvPr>
          <p:cNvSpPr txBox="1"/>
          <p:nvPr/>
        </p:nvSpPr>
        <p:spPr>
          <a:xfrm>
            <a:off x="4922218" y="514297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C3A53B-3501-D046-974F-2EF4CA340063}"/>
              </a:ext>
            </a:extLst>
          </p:cNvPr>
          <p:cNvSpPr/>
          <p:nvPr/>
        </p:nvSpPr>
        <p:spPr>
          <a:xfrm>
            <a:off x="3730066" y="1537397"/>
            <a:ext cx="4542241" cy="11915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26;p34">
            <a:extLst>
              <a:ext uri="{FF2B5EF4-FFF2-40B4-BE49-F238E27FC236}">
                <a16:creationId xmlns:a16="http://schemas.microsoft.com/office/drawing/2014/main" id="{B3E1C2A2-AFFE-7C45-8BC2-E7DF229F7803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70073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54EEE828-DBD9-9341-81AB-90688DB65A70}"/>
              </a:ext>
            </a:extLst>
          </p:cNvPr>
          <p:cNvSpPr/>
          <p:nvPr/>
        </p:nvSpPr>
        <p:spPr>
          <a:xfrm>
            <a:off x="448407" y="4709372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6216246"/>
            <a:ext cx="518156" cy="5181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239799"/>
            <a:ext cx="471051" cy="47105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6256953" cy="7413709"/>
            <a:chOff x="4629150" y="1142999"/>
            <a:chExt cx="6256953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6256953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7"/>
            <a:ext cx="4860076" cy="6583933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906130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906131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60623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60868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60722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50140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21321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614303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202828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33319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46419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4750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3340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608634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42866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55991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58524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55484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20505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33156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45332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29321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910576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30102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5183217" y="6475324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6292383" y="6475324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2580" y="617542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2357" y="6177882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5386" y="6176422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4695256" y="7070594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</a:t>
            </a:r>
            <a:r>
              <a:rPr lang="en-AE" sz="1000" dirty="0">
                <a:solidFill>
                  <a:srgbClr val="000000"/>
                </a:solidFill>
                <a:latin typeface="SFMono-Regular"/>
              </a:rPr>
              <a:t>13.90.152.99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6816802" y="6782412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884302" y="6774247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6009726" y="565096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6096000" y="5832218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4101480" y="2284641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4922218" y="5169116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4941882" y="6902835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951DD-44B3-F24E-80DC-31D77A404CDB}"/>
              </a:ext>
            </a:extLst>
          </p:cNvPr>
          <p:cNvSpPr txBox="1"/>
          <p:nvPr/>
        </p:nvSpPr>
        <p:spPr>
          <a:xfrm>
            <a:off x="1517142" y="6046628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2749AE-A24D-9846-AB82-8662F50ED2E2}"/>
              </a:ext>
            </a:extLst>
          </p:cNvPr>
          <p:cNvSpPr txBox="1"/>
          <p:nvPr/>
        </p:nvSpPr>
        <p:spPr>
          <a:xfrm>
            <a:off x="593423" y="6046628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309011" y="6475324"/>
            <a:ext cx="2276375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382;p27">
            <a:extLst>
              <a:ext uri="{FF2B5EF4-FFF2-40B4-BE49-F238E27FC236}">
                <a16:creationId xmlns:a16="http://schemas.microsoft.com/office/drawing/2014/main" id="{B215FA30-51B1-5E45-BC53-B131CE23B117}"/>
              </a:ext>
            </a:extLst>
          </p:cNvPr>
          <p:cNvCxnSpPr>
            <a:cxnSpLocks/>
          </p:cNvCxnSpPr>
          <p:nvPr/>
        </p:nvCxnSpPr>
        <p:spPr>
          <a:xfrm flipV="1">
            <a:off x="1080631" y="6475324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259014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1813A-1B3A-2C4A-8E58-D5D2D64B3A2C}"/>
              </a:ext>
            </a:extLst>
          </p:cNvPr>
          <p:cNvCxnSpPr/>
          <p:nvPr/>
        </p:nvCxnSpPr>
        <p:spPr>
          <a:xfrm>
            <a:off x="834455" y="5488001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7C1F747-5D35-444F-B3F4-4F9D9B88FA72}"/>
              </a:ext>
            </a:extLst>
          </p:cNvPr>
          <p:cNvSpPr/>
          <p:nvPr/>
        </p:nvSpPr>
        <p:spPr>
          <a:xfrm>
            <a:off x="3730066" y="1563540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26;p34">
            <a:extLst>
              <a:ext uri="{FF2B5EF4-FFF2-40B4-BE49-F238E27FC236}">
                <a16:creationId xmlns:a16="http://schemas.microsoft.com/office/drawing/2014/main" id="{0FC10ED2-C5CA-3343-870D-59AFA3B2F1F4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FB5F0E82-68CD-8849-A9B5-54746E8A1926}"/>
              </a:ext>
            </a:extLst>
          </p:cNvPr>
          <p:cNvGrpSpPr/>
          <p:nvPr/>
        </p:nvGrpSpPr>
        <p:grpSpPr>
          <a:xfrm>
            <a:off x="658753" y="5042001"/>
            <a:ext cx="410762" cy="332866"/>
            <a:chOff x="3619178" y="4042203"/>
            <a:chExt cx="410762" cy="332866"/>
          </a:xfrm>
        </p:grpSpPr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06AFAFB8-6EC0-3646-B889-1AFEC6AD9D94}"/>
                </a:ext>
              </a:extLst>
            </p:cNvPr>
            <p:cNvSpPr/>
            <p:nvPr/>
          </p:nvSpPr>
          <p:spPr>
            <a:xfrm>
              <a:off x="3619178" y="4042203"/>
              <a:ext cx="320070" cy="213387"/>
            </a:xfrm>
            <a:custGeom>
              <a:avLst/>
              <a:gdLst>
                <a:gd name="connsiteX0" fmla="*/ 309326 w 320070"/>
                <a:gd name="connsiteY0" fmla="*/ 0 h 213387"/>
                <a:gd name="connsiteX1" fmla="*/ 320071 w 320070"/>
                <a:gd name="connsiteY1" fmla="*/ 0 h 213387"/>
                <a:gd name="connsiteX2" fmla="*/ 320071 w 320070"/>
                <a:gd name="connsiteY2" fmla="*/ 213388 h 213387"/>
                <a:gd name="connsiteX3" fmla="*/ 309326 w 320070"/>
                <a:gd name="connsiteY3" fmla="*/ 213388 h 213387"/>
                <a:gd name="connsiteX4" fmla="*/ 10745 w 320070"/>
                <a:gd name="connsiteY4" fmla="*/ 213388 h 213387"/>
                <a:gd name="connsiteX5" fmla="*/ 10745 w 320070"/>
                <a:gd name="connsiteY5" fmla="*/ 0 h 213387"/>
                <a:gd name="connsiteX6" fmla="*/ 0 w 320070"/>
                <a:gd name="connsiteY6" fmla="*/ 0 h 213387"/>
                <a:gd name="connsiteX7" fmla="*/ 10745 w 320070"/>
                <a:gd name="connsiteY7" fmla="*/ 0 h 2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70" h="213387">
                  <a:moveTo>
                    <a:pt x="309326" y="0"/>
                  </a:moveTo>
                  <a:cubicBezTo>
                    <a:pt x="315260" y="0"/>
                    <a:pt x="320071" y="0"/>
                    <a:pt x="320071" y="0"/>
                  </a:cubicBezTo>
                  <a:lnTo>
                    <a:pt x="320071" y="213388"/>
                  </a:lnTo>
                  <a:cubicBezTo>
                    <a:pt x="320071" y="213388"/>
                    <a:pt x="315260" y="213388"/>
                    <a:pt x="309326" y="213388"/>
                  </a:cubicBezTo>
                  <a:lnTo>
                    <a:pt x="10745" y="213388"/>
                  </a:lnTo>
                  <a:lnTo>
                    <a:pt x="10745" y="0"/>
                  </a:lnTo>
                  <a:cubicBezTo>
                    <a:pt x="4811" y="0"/>
                    <a:pt x="0" y="0"/>
                    <a:pt x="0" y="0"/>
                  </a:cubicBezTo>
                  <a:cubicBezTo>
                    <a:pt x="0" y="0"/>
                    <a:pt x="4811" y="0"/>
                    <a:pt x="10745" y="0"/>
                  </a:cubicBezTo>
                  <a:close/>
                </a:path>
              </a:pathLst>
            </a:custGeom>
            <a:solidFill>
              <a:srgbClr val="0078D4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F1D34FF2-B9AF-1D47-9B77-0B09F4A0812C}"/>
                </a:ext>
              </a:extLst>
            </p:cNvPr>
            <p:cNvSpPr/>
            <p:nvPr/>
          </p:nvSpPr>
          <p:spPr>
            <a:xfrm>
              <a:off x="3699244" y="4255591"/>
              <a:ext cx="160130" cy="82313"/>
            </a:xfrm>
            <a:custGeom>
              <a:avLst/>
              <a:gdLst>
                <a:gd name="connsiteX0" fmla="*/ 144251 w 160130"/>
                <a:gd name="connsiteY0" fmla="*/ 64539 h 82313"/>
                <a:gd name="connsiteX1" fmla="*/ 111445 w 160130"/>
                <a:gd name="connsiteY1" fmla="*/ 0 h 82313"/>
                <a:gd name="connsiteX2" fmla="*/ 48781 w 160130"/>
                <a:gd name="connsiteY2" fmla="*/ 0 h 82313"/>
                <a:gd name="connsiteX3" fmla="*/ 15880 w 160130"/>
                <a:gd name="connsiteY3" fmla="*/ 64539 h 82313"/>
                <a:gd name="connsiteX4" fmla="*/ 0 w 160130"/>
                <a:gd name="connsiteY4" fmla="*/ 82314 h 82313"/>
                <a:gd name="connsiteX5" fmla="*/ 160131 w 160130"/>
                <a:gd name="connsiteY5" fmla="*/ 82314 h 82313"/>
                <a:gd name="connsiteX6" fmla="*/ 144251 w 160130"/>
                <a:gd name="connsiteY6" fmla="*/ 64539 h 8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130" h="82313">
                  <a:moveTo>
                    <a:pt x="144251" y="64539"/>
                  </a:moveTo>
                  <a:cubicBezTo>
                    <a:pt x="112586" y="59597"/>
                    <a:pt x="111445" y="36690"/>
                    <a:pt x="111445" y="0"/>
                  </a:cubicBezTo>
                  <a:lnTo>
                    <a:pt x="48781" y="0"/>
                  </a:lnTo>
                  <a:cubicBezTo>
                    <a:pt x="48781" y="36690"/>
                    <a:pt x="47640" y="59597"/>
                    <a:pt x="15880" y="64539"/>
                  </a:cubicBezTo>
                  <a:cubicBezTo>
                    <a:pt x="7067" y="66003"/>
                    <a:pt x="460" y="73398"/>
                    <a:pt x="0" y="82314"/>
                  </a:cubicBezTo>
                  <a:lnTo>
                    <a:pt x="160131" y="82314"/>
                  </a:lnTo>
                  <a:cubicBezTo>
                    <a:pt x="159670" y="73398"/>
                    <a:pt x="153063" y="66003"/>
                    <a:pt x="144251" y="64539"/>
                  </a:cubicBezTo>
                  <a:close/>
                </a:path>
              </a:pathLst>
            </a:custGeom>
            <a:solidFill>
              <a:srgbClr val="CCCCC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5CF13523-D606-454C-9F93-D1EAB9C13CFF}"/>
                </a:ext>
              </a:extLst>
            </p:cNvPr>
            <p:cNvSpPr/>
            <p:nvPr/>
          </p:nvSpPr>
          <p:spPr>
            <a:xfrm>
              <a:off x="3828251" y="4252930"/>
              <a:ext cx="201689" cy="122139"/>
            </a:xfrm>
            <a:custGeom>
              <a:avLst/>
              <a:gdLst>
                <a:gd name="connsiteX0" fmla="*/ 183741 w 201689"/>
                <a:gd name="connsiteY0" fmla="*/ 122140 h 122139"/>
                <a:gd name="connsiteX1" fmla="*/ 201618 w 201689"/>
                <a:gd name="connsiteY1" fmla="*/ 104270 h 122139"/>
                <a:gd name="connsiteX2" fmla="*/ 201618 w 201689"/>
                <a:gd name="connsiteY2" fmla="*/ 104270 h 122139"/>
                <a:gd name="connsiteX3" fmla="*/ 201618 w 201689"/>
                <a:gd name="connsiteY3" fmla="*/ 102179 h 122139"/>
                <a:gd name="connsiteX4" fmla="*/ 100918 w 201689"/>
                <a:gd name="connsiteY4" fmla="*/ 0 h 122139"/>
                <a:gd name="connsiteX5" fmla="*/ 123 w 201689"/>
                <a:gd name="connsiteY5" fmla="*/ 102084 h 122139"/>
                <a:gd name="connsiteX6" fmla="*/ 15974 w 201689"/>
                <a:gd name="connsiteY6" fmla="*/ 122111 h 122139"/>
                <a:gd name="connsiteX7" fmla="*/ 16194 w 201689"/>
                <a:gd name="connsiteY7" fmla="*/ 122140 h 122139"/>
                <a:gd name="connsiteX8" fmla="*/ 183741 w 201689"/>
                <a:gd name="connsiteY8" fmla="*/ 122140 h 1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689" h="122139">
                  <a:moveTo>
                    <a:pt x="183741" y="122140"/>
                  </a:moveTo>
                  <a:cubicBezTo>
                    <a:pt x="193614" y="122140"/>
                    <a:pt x="201618" y="114136"/>
                    <a:pt x="201618" y="104270"/>
                  </a:cubicBezTo>
                  <a:lnTo>
                    <a:pt x="201618" y="104270"/>
                  </a:lnTo>
                  <a:cubicBezTo>
                    <a:pt x="201713" y="103576"/>
                    <a:pt x="201713" y="102873"/>
                    <a:pt x="201618" y="102179"/>
                  </a:cubicBezTo>
                  <a:cubicBezTo>
                    <a:pt x="194486" y="45909"/>
                    <a:pt x="162536" y="0"/>
                    <a:pt x="100918" y="0"/>
                  </a:cubicBezTo>
                  <a:cubicBezTo>
                    <a:pt x="39300" y="0"/>
                    <a:pt x="6494" y="38686"/>
                    <a:pt x="123" y="102084"/>
                  </a:cubicBezTo>
                  <a:cubicBezTo>
                    <a:pt x="-1033" y="111988"/>
                    <a:pt x="6064" y="120961"/>
                    <a:pt x="15974" y="122111"/>
                  </a:cubicBezTo>
                  <a:cubicBezTo>
                    <a:pt x="16047" y="122121"/>
                    <a:pt x="16120" y="122130"/>
                    <a:pt x="16194" y="122140"/>
                  </a:cubicBezTo>
                  <a:lnTo>
                    <a:pt x="183741" y="122140"/>
                  </a:ln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794E46C-DD87-4544-BBC6-D863EF95DEB6}"/>
                </a:ext>
              </a:extLst>
            </p:cNvPr>
            <p:cNvSpPr/>
            <p:nvPr/>
          </p:nvSpPr>
          <p:spPr>
            <a:xfrm>
              <a:off x="3872782" y="4153032"/>
              <a:ext cx="112966" cy="112919"/>
            </a:xfrm>
            <a:custGeom>
              <a:avLst/>
              <a:gdLst>
                <a:gd name="connsiteX0" fmla="*/ 112966 w 112966"/>
                <a:gd name="connsiteY0" fmla="*/ 56460 h 112919"/>
                <a:gd name="connsiteX1" fmla="*/ 56483 w 112966"/>
                <a:gd name="connsiteY1" fmla="*/ 112920 h 112919"/>
                <a:gd name="connsiteX2" fmla="*/ 0 w 112966"/>
                <a:gd name="connsiteY2" fmla="*/ 56460 h 112919"/>
                <a:gd name="connsiteX3" fmla="*/ 56483 w 112966"/>
                <a:gd name="connsiteY3" fmla="*/ 0 h 112919"/>
                <a:gd name="connsiteX4" fmla="*/ 112966 w 112966"/>
                <a:gd name="connsiteY4" fmla="*/ 56460 h 1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66" h="112919">
                  <a:moveTo>
                    <a:pt x="112966" y="56460"/>
                  </a:moveTo>
                  <a:cubicBezTo>
                    <a:pt x="112966" y="87642"/>
                    <a:pt x="87678" y="112920"/>
                    <a:pt x="56483" y="112920"/>
                  </a:cubicBezTo>
                  <a:cubicBezTo>
                    <a:pt x="25288" y="112920"/>
                    <a:pt x="0" y="87642"/>
                    <a:pt x="0" y="56460"/>
                  </a:cubicBezTo>
                  <a:cubicBezTo>
                    <a:pt x="0" y="25278"/>
                    <a:pt x="25288" y="0"/>
                    <a:pt x="56483" y="0"/>
                  </a:cubicBezTo>
                  <a:cubicBezTo>
                    <a:pt x="87678" y="0"/>
                    <a:pt x="112966" y="25278"/>
                    <a:pt x="112966" y="56460"/>
                  </a:cubicBez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227010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6">
            <a:extLst>
              <a:ext uri="{FF2B5EF4-FFF2-40B4-BE49-F238E27FC236}">
                <a16:creationId xmlns:a16="http://schemas.microsoft.com/office/drawing/2014/main" id="{139D40D8-6FCA-0C45-B032-ED5B28741397}"/>
              </a:ext>
            </a:extLst>
          </p:cNvPr>
          <p:cNvSpPr/>
          <p:nvPr/>
        </p:nvSpPr>
        <p:spPr>
          <a:xfrm>
            <a:off x="-1456737" y="4737948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0810632C-C9B6-F748-B7BA-74107B2AE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722" y="6253063"/>
            <a:ext cx="518156" cy="51815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0E5524D-ACE1-A144-9587-83DFA0E6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19116" y="6268375"/>
            <a:ext cx="471051" cy="4710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29E6A60-0BF4-214B-95E2-E5C320DB7AFB}"/>
              </a:ext>
            </a:extLst>
          </p:cNvPr>
          <p:cNvSpPr txBox="1"/>
          <p:nvPr/>
        </p:nvSpPr>
        <p:spPr>
          <a:xfrm>
            <a:off x="-401450" y="6083445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30BE4F-F98D-F344-B8FD-973A7807F317}"/>
              </a:ext>
            </a:extLst>
          </p:cNvPr>
          <p:cNvSpPr txBox="1"/>
          <p:nvPr/>
        </p:nvSpPr>
        <p:spPr>
          <a:xfrm>
            <a:off x="-1311721" y="6075204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84" name="Google Shape;382;p27">
            <a:extLst>
              <a:ext uri="{FF2B5EF4-FFF2-40B4-BE49-F238E27FC236}">
                <a16:creationId xmlns:a16="http://schemas.microsoft.com/office/drawing/2014/main" id="{EE259448-AEDA-CA4B-A30E-0890FD9A27CE}"/>
              </a:ext>
            </a:extLst>
          </p:cNvPr>
          <p:cNvCxnSpPr>
            <a:cxnSpLocks/>
          </p:cNvCxnSpPr>
          <p:nvPr/>
        </p:nvCxnSpPr>
        <p:spPr>
          <a:xfrm flipV="1">
            <a:off x="-824513" y="6503900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E5755A-DBA9-B940-A40C-F43345967F0D}"/>
              </a:ext>
            </a:extLst>
          </p:cNvPr>
          <p:cNvCxnSpPr/>
          <p:nvPr/>
        </p:nvCxnSpPr>
        <p:spPr>
          <a:xfrm>
            <a:off x="-1070689" y="5516577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1650390" y="511091"/>
            <a:ext cx="9808182" cy="7413709"/>
            <a:chOff x="3498396" y="1142999"/>
            <a:chExt cx="9808182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3498396" y="1142999"/>
              <a:ext cx="9808182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64051" y="1214729"/>
              <a:ext cx="428228" cy="42822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D95C6-5B84-E34A-99B9-BCC584EAC815}"/>
              </a:ext>
            </a:extLst>
          </p:cNvPr>
          <p:cNvGrpSpPr/>
          <p:nvPr/>
        </p:nvGrpSpPr>
        <p:grpSpPr>
          <a:xfrm>
            <a:off x="6096000" y="965940"/>
            <a:ext cx="5082961" cy="6742550"/>
            <a:chOff x="4214183" y="3188138"/>
            <a:chExt cx="5082961" cy="6742550"/>
          </a:xfrm>
        </p:grpSpPr>
        <p:sp>
          <p:nvSpPr>
            <p:cNvPr id="11" name="Google Shape;259;p24">
              <a:extLst>
                <a:ext uri="{FF2B5EF4-FFF2-40B4-BE49-F238E27FC236}">
                  <a16:creationId xmlns:a16="http://schemas.microsoft.com/office/drawing/2014/main" id="{F51BD1CD-7B16-DA4A-8834-B6ED8A14F499}"/>
                </a:ext>
              </a:extLst>
            </p:cNvPr>
            <p:cNvSpPr/>
            <p:nvPr/>
          </p:nvSpPr>
          <p:spPr>
            <a:xfrm>
              <a:off x="4437068" y="3346755"/>
              <a:ext cx="4860076" cy="6583933"/>
            </a:xfrm>
            <a:prstGeom prst="roundRect">
              <a:avLst>
                <a:gd name="adj" fmla="val 7381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12" name="Google Shape;393;p27">
              <a:extLst>
                <a:ext uri="{FF2B5EF4-FFF2-40B4-BE49-F238E27FC236}">
                  <a16:creationId xmlns:a16="http://schemas.microsoft.com/office/drawing/2014/main" id="{6984B3BC-3C0A-A845-A435-72B524D70F9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14183" y="3188138"/>
              <a:ext cx="598688" cy="59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168721" y="189802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8459752" y="189802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9949" y="159812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13994" y="160058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0890" y="159912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6680760" y="249329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8867817" y="220511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426405" y="160620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10337278" y="219472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7982228" y="352521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7982228" y="423831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4397" y="393940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322530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460053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9124238" y="353476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9124238" y="424788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8738" y="395042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9662562" y="454738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869806" y="219695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7486145" y="532505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7683313" y="453722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8828399" y="2735101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8914673" y="3127061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63929" y="242199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8024040" y="6467221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9133206" y="6467221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3403" y="616732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3180" y="616977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6209" y="616831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7536079" y="706249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web.ratingsapp.svc.cluster.local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9657625" y="677430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725125" y="676614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8850549" y="5642860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8936823" y="5824115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6942303" y="227653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7763041" y="516101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7782705" y="6894732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</a:t>
            </a:r>
            <a:r>
              <a:rPr lang="en-AE" sz="1000" dirty="0">
                <a:highlight>
                  <a:srgbClr val="FFFF00"/>
                </a:highlight>
                <a:latin typeface="Segoe Pro" panose="020B0502040504020203" pitchFamily="34" charset="0"/>
              </a:rPr>
              <a:t>ClusterIP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767245" y="6307250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sp>
        <p:nvSpPr>
          <p:cNvPr id="65" name="Google Shape;259;p24">
            <a:extLst>
              <a:ext uri="{FF2B5EF4-FFF2-40B4-BE49-F238E27FC236}">
                <a16:creationId xmlns:a16="http://schemas.microsoft.com/office/drawing/2014/main" id="{78D57C93-79CF-B346-BA95-15C7170EE11B}"/>
              </a:ext>
            </a:extLst>
          </p:cNvPr>
          <p:cNvSpPr/>
          <p:nvPr/>
        </p:nvSpPr>
        <p:spPr>
          <a:xfrm>
            <a:off x="2304957" y="5154644"/>
            <a:ext cx="3656088" cy="2553846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6" name="Google Shape;393;p27">
            <a:extLst>
              <a:ext uri="{FF2B5EF4-FFF2-40B4-BE49-F238E27FC236}">
                <a16:creationId xmlns:a16="http://schemas.microsoft.com/office/drawing/2014/main" id="{F0F0FBEC-77B1-C147-AC9F-71D828207C6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6293" y="5000724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626;p34">
            <a:extLst>
              <a:ext uri="{FF2B5EF4-FFF2-40B4-BE49-F238E27FC236}">
                <a16:creationId xmlns:a16="http://schemas.microsoft.com/office/drawing/2014/main" id="{C41EF488-BBAE-004B-A296-0BC51927ADAA}"/>
              </a:ext>
            </a:extLst>
          </p:cNvPr>
          <p:cNvSpPr txBox="1"/>
          <p:nvPr/>
        </p:nvSpPr>
        <p:spPr>
          <a:xfrm>
            <a:off x="6786843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626;p34">
            <a:extLst>
              <a:ext uri="{FF2B5EF4-FFF2-40B4-BE49-F238E27FC236}">
                <a16:creationId xmlns:a16="http://schemas.microsoft.com/office/drawing/2014/main" id="{22A6EF87-B444-484A-9A9D-81538FBBF4CF}"/>
              </a:ext>
            </a:extLst>
          </p:cNvPr>
          <p:cNvSpPr txBox="1"/>
          <p:nvPr/>
        </p:nvSpPr>
        <p:spPr>
          <a:xfrm>
            <a:off x="2759937" y="5054813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ingress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3E1D9D-900A-D54C-87D1-CDE940B291CB}"/>
              </a:ext>
            </a:extLst>
          </p:cNvPr>
          <p:cNvGrpSpPr/>
          <p:nvPr/>
        </p:nvGrpSpPr>
        <p:grpSpPr>
          <a:xfrm>
            <a:off x="-1246391" y="5070577"/>
            <a:ext cx="410762" cy="332866"/>
            <a:chOff x="3619178" y="4042203"/>
            <a:chExt cx="410762" cy="332866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549D57B-71D5-3A43-B4C2-0CA275AA4420}"/>
                </a:ext>
              </a:extLst>
            </p:cNvPr>
            <p:cNvSpPr/>
            <p:nvPr/>
          </p:nvSpPr>
          <p:spPr>
            <a:xfrm>
              <a:off x="3619178" y="4042203"/>
              <a:ext cx="320070" cy="213387"/>
            </a:xfrm>
            <a:custGeom>
              <a:avLst/>
              <a:gdLst>
                <a:gd name="connsiteX0" fmla="*/ 309326 w 320070"/>
                <a:gd name="connsiteY0" fmla="*/ 0 h 213387"/>
                <a:gd name="connsiteX1" fmla="*/ 320071 w 320070"/>
                <a:gd name="connsiteY1" fmla="*/ 0 h 213387"/>
                <a:gd name="connsiteX2" fmla="*/ 320071 w 320070"/>
                <a:gd name="connsiteY2" fmla="*/ 213388 h 213387"/>
                <a:gd name="connsiteX3" fmla="*/ 309326 w 320070"/>
                <a:gd name="connsiteY3" fmla="*/ 213388 h 213387"/>
                <a:gd name="connsiteX4" fmla="*/ 10745 w 320070"/>
                <a:gd name="connsiteY4" fmla="*/ 213388 h 213387"/>
                <a:gd name="connsiteX5" fmla="*/ 10745 w 320070"/>
                <a:gd name="connsiteY5" fmla="*/ 0 h 213387"/>
                <a:gd name="connsiteX6" fmla="*/ 0 w 320070"/>
                <a:gd name="connsiteY6" fmla="*/ 0 h 213387"/>
                <a:gd name="connsiteX7" fmla="*/ 10745 w 320070"/>
                <a:gd name="connsiteY7" fmla="*/ 0 h 2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70" h="213387">
                  <a:moveTo>
                    <a:pt x="309326" y="0"/>
                  </a:moveTo>
                  <a:cubicBezTo>
                    <a:pt x="315260" y="0"/>
                    <a:pt x="320071" y="0"/>
                    <a:pt x="320071" y="0"/>
                  </a:cubicBezTo>
                  <a:lnTo>
                    <a:pt x="320071" y="213388"/>
                  </a:lnTo>
                  <a:cubicBezTo>
                    <a:pt x="320071" y="213388"/>
                    <a:pt x="315260" y="213388"/>
                    <a:pt x="309326" y="213388"/>
                  </a:cubicBezTo>
                  <a:lnTo>
                    <a:pt x="10745" y="213388"/>
                  </a:lnTo>
                  <a:lnTo>
                    <a:pt x="10745" y="0"/>
                  </a:lnTo>
                  <a:cubicBezTo>
                    <a:pt x="4811" y="0"/>
                    <a:pt x="0" y="0"/>
                    <a:pt x="0" y="0"/>
                  </a:cubicBezTo>
                  <a:cubicBezTo>
                    <a:pt x="0" y="0"/>
                    <a:pt x="4811" y="0"/>
                    <a:pt x="10745" y="0"/>
                  </a:cubicBezTo>
                  <a:close/>
                </a:path>
              </a:pathLst>
            </a:custGeom>
            <a:solidFill>
              <a:srgbClr val="0078D4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59F67F5-EB8D-884B-BF8D-3487ABEE5739}"/>
                </a:ext>
              </a:extLst>
            </p:cNvPr>
            <p:cNvSpPr/>
            <p:nvPr/>
          </p:nvSpPr>
          <p:spPr>
            <a:xfrm>
              <a:off x="3699244" y="4255591"/>
              <a:ext cx="160130" cy="82313"/>
            </a:xfrm>
            <a:custGeom>
              <a:avLst/>
              <a:gdLst>
                <a:gd name="connsiteX0" fmla="*/ 144251 w 160130"/>
                <a:gd name="connsiteY0" fmla="*/ 64539 h 82313"/>
                <a:gd name="connsiteX1" fmla="*/ 111445 w 160130"/>
                <a:gd name="connsiteY1" fmla="*/ 0 h 82313"/>
                <a:gd name="connsiteX2" fmla="*/ 48781 w 160130"/>
                <a:gd name="connsiteY2" fmla="*/ 0 h 82313"/>
                <a:gd name="connsiteX3" fmla="*/ 15880 w 160130"/>
                <a:gd name="connsiteY3" fmla="*/ 64539 h 82313"/>
                <a:gd name="connsiteX4" fmla="*/ 0 w 160130"/>
                <a:gd name="connsiteY4" fmla="*/ 82314 h 82313"/>
                <a:gd name="connsiteX5" fmla="*/ 160131 w 160130"/>
                <a:gd name="connsiteY5" fmla="*/ 82314 h 82313"/>
                <a:gd name="connsiteX6" fmla="*/ 144251 w 160130"/>
                <a:gd name="connsiteY6" fmla="*/ 64539 h 8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130" h="82313">
                  <a:moveTo>
                    <a:pt x="144251" y="64539"/>
                  </a:moveTo>
                  <a:cubicBezTo>
                    <a:pt x="112586" y="59597"/>
                    <a:pt x="111445" y="36690"/>
                    <a:pt x="111445" y="0"/>
                  </a:cubicBezTo>
                  <a:lnTo>
                    <a:pt x="48781" y="0"/>
                  </a:lnTo>
                  <a:cubicBezTo>
                    <a:pt x="48781" y="36690"/>
                    <a:pt x="47640" y="59597"/>
                    <a:pt x="15880" y="64539"/>
                  </a:cubicBezTo>
                  <a:cubicBezTo>
                    <a:pt x="7067" y="66003"/>
                    <a:pt x="460" y="73398"/>
                    <a:pt x="0" y="82314"/>
                  </a:cubicBezTo>
                  <a:lnTo>
                    <a:pt x="160131" y="82314"/>
                  </a:lnTo>
                  <a:cubicBezTo>
                    <a:pt x="159670" y="73398"/>
                    <a:pt x="153063" y="66003"/>
                    <a:pt x="144251" y="64539"/>
                  </a:cubicBezTo>
                  <a:close/>
                </a:path>
              </a:pathLst>
            </a:custGeom>
            <a:solidFill>
              <a:srgbClr val="CCCCC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0323E6E-4517-C84A-8F86-2B2E80FD2943}"/>
                </a:ext>
              </a:extLst>
            </p:cNvPr>
            <p:cNvSpPr/>
            <p:nvPr/>
          </p:nvSpPr>
          <p:spPr>
            <a:xfrm>
              <a:off x="3828251" y="4252930"/>
              <a:ext cx="201689" cy="122139"/>
            </a:xfrm>
            <a:custGeom>
              <a:avLst/>
              <a:gdLst>
                <a:gd name="connsiteX0" fmla="*/ 183741 w 201689"/>
                <a:gd name="connsiteY0" fmla="*/ 122140 h 122139"/>
                <a:gd name="connsiteX1" fmla="*/ 201618 w 201689"/>
                <a:gd name="connsiteY1" fmla="*/ 104270 h 122139"/>
                <a:gd name="connsiteX2" fmla="*/ 201618 w 201689"/>
                <a:gd name="connsiteY2" fmla="*/ 104270 h 122139"/>
                <a:gd name="connsiteX3" fmla="*/ 201618 w 201689"/>
                <a:gd name="connsiteY3" fmla="*/ 102179 h 122139"/>
                <a:gd name="connsiteX4" fmla="*/ 100918 w 201689"/>
                <a:gd name="connsiteY4" fmla="*/ 0 h 122139"/>
                <a:gd name="connsiteX5" fmla="*/ 123 w 201689"/>
                <a:gd name="connsiteY5" fmla="*/ 102084 h 122139"/>
                <a:gd name="connsiteX6" fmla="*/ 15974 w 201689"/>
                <a:gd name="connsiteY6" fmla="*/ 122111 h 122139"/>
                <a:gd name="connsiteX7" fmla="*/ 16194 w 201689"/>
                <a:gd name="connsiteY7" fmla="*/ 122140 h 122139"/>
                <a:gd name="connsiteX8" fmla="*/ 183741 w 201689"/>
                <a:gd name="connsiteY8" fmla="*/ 122140 h 1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689" h="122139">
                  <a:moveTo>
                    <a:pt x="183741" y="122140"/>
                  </a:moveTo>
                  <a:cubicBezTo>
                    <a:pt x="193614" y="122140"/>
                    <a:pt x="201618" y="114136"/>
                    <a:pt x="201618" y="104270"/>
                  </a:cubicBezTo>
                  <a:lnTo>
                    <a:pt x="201618" y="104270"/>
                  </a:lnTo>
                  <a:cubicBezTo>
                    <a:pt x="201713" y="103576"/>
                    <a:pt x="201713" y="102873"/>
                    <a:pt x="201618" y="102179"/>
                  </a:cubicBezTo>
                  <a:cubicBezTo>
                    <a:pt x="194486" y="45909"/>
                    <a:pt x="162536" y="0"/>
                    <a:pt x="100918" y="0"/>
                  </a:cubicBezTo>
                  <a:cubicBezTo>
                    <a:pt x="39300" y="0"/>
                    <a:pt x="6494" y="38686"/>
                    <a:pt x="123" y="102084"/>
                  </a:cubicBezTo>
                  <a:cubicBezTo>
                    <a:pt x="-1033" y="111988"/>
                    <a:pt x="6064" y="120961"/>
                    <a:pt x="15974" y="122111"/>
                  </a:cubicBezTo>
                  <a:cubicBezTo>
                    <a:pt x="16047" y="122121"/>
                    <a:pt x="16120" y="122130"/>
                    <a:pt x="16194" y="122140"/>
                  </a:cubicBezTo>
                  <a:lnTo>
                    <a:pt x="183741" y="122140"/>
                  </a:ln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E867F2C-E3B3-014D-9BFA-1E9F3A5D8AD8}"/>
                </a:ext>
              </a:extLst>
            </p:cNvPr>
            <p:cNvSpPr/>
            <p:nvPr/>
          </p:nvSpPr>
          <p:spPr>
            <a:xfrm>
              <a:off x="3872782" y="4153032"/>
              <a:ext cx="112966" cy="112919"/>
            </a:xfrm>
            <a:custGeom>
              <a:avLst/>
              <a:gdLst>
                <a:gd name="connsiteX0" fmla="*/ 112966 w 112966"/>
                <a:gd name="connsiteY0" fmla="*/ 56460 h 112919"/>
                <a:gd name="connsiteX1" fmla="*/ 56483 w 112966"/>
                <a:gd name="connsiteY1" fmla="*/ 112920 h 112919"/>
                <a:gd name="connsiteX2" fmla="*/ 0 w 112966"/>
                <a:gd name="connsiteY2" fmla="*/ 56460 h 112919"/>
                <a:gd name="connsiteX3" fmla="*/ 56483 w 112966"/>
                <a:gd name="connsiteY3" fmla="*/ 0 h 112919"/>
                <a:gd name="connsiteX4" fmla="*/ 112966 w 112966"/>
                <a:gd name="connsiteY4" fmla="*/ 56460 h 1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66" h="112919">
                  <a:moveTo>
                    <a:pt x="112966" y="56460"/>
                  </a:moveTo>
                  <a:cubicBezTo>
                    <a:pt x="112966" y="87642"/>
                    <a:pt x="87678" y="112920"/>
                    <a:pt x="56483" y="112920"/>
                  </a:cubicBezTo>
                  <a:cubicBezTo>
                    <a:pt x="25288" y="112920"/>
                    <a:pt x="0" y="87642"/>
                    <a:pt x="0" y="56460"/>
                  </a:cubicBezTo>
                  <a:cubicBezTo>
                    <a:pt x="0" y="25278"/>
                    <a:pt x="25288" y="0"/>
                    <a:pt x="56483" y="0"/>
                  </a:cubicBezTo>
                  <a:cubicBezTo>
                    <a:pt x="87678" y="0"/>
                    <a:pt x="112966" y="25278"/>
                    <a:pt x="112966" y="56460"/>
                  </a:cubicBez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1D93A30-9C9C-C44C-9463-A7353FBC3CB5}"/>
              </a:ext>
            </a:extLst>
          </p:cNvPr>
          <p:cNvGrpSpPr/>
          <p:nvPr/>
        </p:nvGrpSpPr>
        <p:grpSpPr>
          <a:xfrm>
            <a:off x="2575122" y="5444620"/>
            <a:ext cx="3370320" cy="1975025"/>
            <a:chOff x="-725152" y="1827745"/>
            <a:chExt cx="3370320" cy="1975025"/>
          </a:xfrm>
        </p:grpSpPr>
        <p:cxnSp>
          <p:nvCxnSpPr>
            <p:cNvPr id="94" name="Google Shape;378;p27">
              <a:extLst>
                <a:ext uri="{FF2B5EF4-FFF2-40B4-BE49-F238E27FC236}">
                  <a16:creationId xmlns:a16="http://schemas.microsoft.com/office/drawing/2014/main" id="{00F1A756-86F7-464D-B3DB-CCEAE4EA502A}"/>
                </a:ext>
              </a:extLst>
            </p:cNvPr>
            <p:cNvCxnSpPr>
              <a:cxnSpLocks/>
              <a:stCxn id="96" idx="3"/>
              <a:endCxn id="97" idx="1"/>
            </p:cNvCxnSpPr>
            <p:nvPr/>
          </p:nvCxnSpPr>
          <p:spPr>
            <a:xfrm rot="10800000" flipH="1">
              <a:off x="-127321" y="2127655"/>
              <a:ext cx="549000" cy="713100"/>
            </a:xfrm>
            <a:prstGeom prst="bentConnector3">
              <a:avLst>
                <a:gd name="adj1" fmla="val 50010"/>
              </a:avLst>
            </a:prstGeom>
            <a:noFill/>
            <a:ln w="28575" cap="flat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380;p27">
              <a:extLst>
                <a:ext uri="{FF2B5EF4-FFF2-40B4-BE49-F238E27FC236}">
                  <a16:creationId xmlns:a16="http://schemas.microsoft.com/office/drawing/2014/main" id="{E510B432-FBA5-8F47-B8E2-63DE8A69238F}"/>
                </a:ext>
              </a:extLst>
            </p:cNvPr>
            <p:cNvCxnSpPr>
              <a:cxnSpLocks/>
              <a:stCxn id="96" idx="3"/>
              <a:endCxn id="98" idx="1"/>
            </p:cNvCxnSpPr>
            <p:nvPr/>
          </p:nvCxnSpPr>
          <p:spPr>
            <a:xfrm>
              <a:off x="-127321" y="2840755"/>
              <a:ext cx="549000" cy="662100"/>
            </a:xfrm>
            <a:prstGeom prst="bentConnector3">
              <a:avLst>
                <a:gd name="adj1" fmla="val 50010"/>
              </a:avLst>
            </a:prstGeom>
            <a:noFill/>
            <a:ln w="28575" cap="flat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96" name="Google Shape;377;p27">
              <a:extLst>
                <a:ext uri="{FF2B5EF4-FFF2-40B4-BE49-F238E27FC236}">
                  <a16:creationId xmlns:a16="http://schemas.microsoft.com/office/drawing/2014/main" id="{8DD5332D-2EBB-8740-BFEF-AA62A39DE08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725152" y="2541843"/>
              <a:ext cx="597831" cy="59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379;p27">
              <a:extLst>
                <a:ext uri="{FF2B5EF4-FFF2-40B4-BE49-F238E27FC236}">
                  <a16:creationId xmlns:a16="http://schemas.microsoft.com/office/drawing/2014/main" id="{B271093C-8961-D44F-B015-653397B6DFD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1792" y="1827745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381;p27">
              <a:extLst>
                <a:ext uri="{FF2B5EF4-FFF2-40B4-BE49-F238E27FC236}">
                  <a16:creationId xmlns:a16="http://schemas.microsoft.com/office/drawing/2014/main" id="{8F588EC8-A587-3848-9C6E-8A13A7E54BA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1792" y="3202970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9" name="Google Shape;384;p27">
              <a:extLst>
                <a:ext uri="{FF2B5EF4-FFF2-40B4-BE49-F238E27FC236}">
                  <a16:creationId xmlns:a16="http://schemas.microsoft.com/office/drawing/2014/main" id="{9B5B0FBB-B277-3247-B2B3-761D03BC24DE}"/>
                </a:ext>
              </a:extLst>
            </p:cNvPr>
            <p:cNvCxnSpPr/>
            <p:nvPr/>
          </p:nvCxnSpPr>
          <p:spPr>
            <a:xfrm>
              <a:off x="1014689" y="2137202"/>
              <a:ext cx="784500" cy="713100"/>
            </a:xfrm>
            <a:prstGeom prst="bentConnector3">
              <a:avLst>
                <a:gd name="adj1" fmla="val 50004"/>
              </a:avLst>
            </a:prstGeom>
            <a:noFill/>
            <a:ln w="28575" cap="flat" cmpd="sng">
              <a:solidFill>
                <a:srgbClr val="999999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100" name="Google Shape;386;p27">
              <a:extLst>
                <a:ext uri="{FF2B5EF4-FFF2-40B4-BE49-F238E27FC236}">
                  <a16:creationId xmlns:a16="http://schemas.microsoft.com/office/drawing/2014/main" id="{FBA2C058-E0B8-FA45-A228-7EC239D76A4E}"/>
                </a:ext>
              </a:extLst>
            </p:cNvPr>
            <p:cNvCxnSpPr/>
            <p:nvPr/>
          </p:nvCxnSpPr>
          <p:spPr>
            <a:xfrm rot="10800000" flipH="1">
              <a:off x="1014689" y="2850327"/>
              <a:ext cx="784500" cy="662100"/>
            </a:xfrm>
            <a:prstGeom prst="bentConnector3">
              <a:avLst>
                <a:gd name="adj1" fmla="val 50004"/>
              </a:avLst>
            </a:prstGeom>
            <a:noFill/>
            <a:ln w="28575" cap="flat" cmpd="sng">
              <a:solidFill>
                <a:srgbClr val="999999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pic>
          <p:nvPicPr>
            <p:cNvPr id="101" name="Google Shape;389;p27">
              <a:extLst>
                <a:ext uri="{FF2B5EF4-FFF2-40B4-BE49-F238E27FC236}">
                  <a16:creationId xmlns:a16="http://schemas.microsoft.com/office/drawing/2014/main" id="{0F0957B3-C4B5-5745-8476-DA2BD4C26E5A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99189" y="2552860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E4306BB-F121-5747-8746-7B2AE53B1DDA}"/>
                </a:ext>
              </a:extLst>
            </p:cNvPr>
            <p:cNvSpPr txBox="1"/>
            <p:nvPr/>
          </p:nvSpPr>
          <p:spPr>
            <a:xfrm>
              <a:off x="1553013" y="3149820"/>
              <a:ext cx="1092155" cy="307777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1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nginx</a:t>
              </a:r>
              <a:r>
                <a:rPr lang="en-GB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-ingress-controller</a:t>
              </a:r>
            </a:p>
          </p:txBody>
        </p:sp>
      </p:grpSp>
      <p:pic>
        <p:nvPicPr>
          <p:cNvPr id="103" name="Google Shape;128;p17">
            <a:extLst>
              <a:ext uri="{FF2B5EF4-FFF2-40B4-BE49-F238E27FC236}">
                <a16:creationId xmlns:a16="http://schemas.microsoft.com/office/drawing/2014/main" id="{307B3925-6956-3942-84D0-87D0A81EDD5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65904" y="6190104"/>
            <a:ext cx="597831" cy="59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A23D9DD-3DFE-F64D-B3F1-2FF4173B4216}"/>
              </a:ext>
            </a:extLst>
          </p:cNvPr>
          <p:cNvCxnSpPr>
            <a:cxnSpLocks/>
          </p:cNvCxnSpPr>
          <p:nvPr/>
        </p:nvCxnSpPr>
        <p:spPr>
          <a:xfrm>
            <a:off x="6941231" y="6457630"/>
            <a:ext cx="497843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3E2503D-3A24-4143-ABFF-1F7BBF4F4826}"/>
              </a:ext>
            </a:extLst>
          </p:cNvPr>
          <p:cNvSpPr/>
          <p:nvPr/>
        </p:nvSpPr>
        <p:spPr>
          <a:xfrm>
            <a:off x="8014401" y="5597293"/>
            <a:ext cx="2735378" cy="13309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410AC8C-63E9-F841-A425-C7D87EC941B3}"/>
              </a:ext>
            </a:extLst>
          </p:cNvPr>
          <p:cNvSpPr/>
          <p:nvPr/>
        </p:nvSpPr>
        <p:spPr>
          <a:xfrm>
            <a:off x="6557278" y="1530603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111" name="Google Shape;384;p27">
            <a:extLst>
              <a:ext uri="{FF2B5EF4-FFF2-40B4-BE49-F238E27FC236}">
                <a16:creationId xmlns:a16="http://schemas.microsoft.com/office/drawing/2014/main" id="{15BB4AEB-B1B2-FF41-8646-141799AEF45A}"/>
              </a:ext>
            </a:extLst>
          </p:cNvPr>
          <p:cNvCxnSpPr>
            <a:cxnSpLocks/>
          </p:cNvCxnSpPr>
          <p:nvPr/>
        </p:nvCxnSpPr>
        <p:spPr>
          <a:xfrm>
            <a:off x="5584024" y="5758205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386;p27">
            <a:extLst>
              <a:ext uri="{FF2B5EF4-FFF2-40B4-BE49-F238E27FC236}">
                <a16:creationId xmlns:a16="http://schemas.microsoft.com/office/drawing/2014/main" id="{2A1C30CC-3982-B244-9925-530E681B3AE4}"/>
              </a:ext>
            </a:extLst>
          </p:cNvPr>
          <p:cNvCxnSpPr/>
          <p:nvPr/>
        </p:nvCxnSpPr>
        <p:spPr>
          <a:xfrm rot="10800000" flipH="1">
            <a:off x="5584024" y="6471330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8DA52B7-F77E-6646-9B5A-98B0E520BD44}"/>
              </a:ext>
            </a:extLst>
          </p:cNvPr>
          <p:cNvCxnSpPr>
            <a:cxnSpLocks/>
          </p:cNvCxnSpPr>
          <p:nvPr/>
        </p:nvCxnSpPr>
        <p:spPr>
          <a:xfrm>
            <a:off x="500063" y="6515594"/>
            <a:ext cx="2075059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736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6187381" y="2649214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200504" cy="151853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5001687" y="4551833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 the Frontend Using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5336" y="1199028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529263" y="1778954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856" y="3084780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7946" y="3084780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3" y="2694165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8208950" y="3018165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7207493" y="3018165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2" y="3505362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8208949" y="3408780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7207493" y="3408780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V="1">
            <a:off x="8252101" y="2313097"/>
            <a:ext cx="444216" cy="43489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429" y="3346119"/>
            <a:ext cx="720000" cy="72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D422655-0E20-47DF-B706-F4E9F37F5E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3639" y="271328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868" y="300772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0100" y="3367746"/>
            <a:ext cx="720908" cy="576726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A8E17E-4065-4266-B95A-9FD2B27665EA}"/>
              </a:ext>
            </a:extLst>
          </p:cNvPr>
          <p:cNvCxnSpPr>
            <a:cxnSpLocks/>
            <a:stCxn id="61" idx="3"/>
            <a:endCxn id="39" idx="1"/>
          </p:cNvCxnSpPr>
          <p:nvPr/>
        </p:nvCxnSpPr>
        <p:spPr>
          <a:xfrm flipV="1">
            <a:off x="4312429" y="3408780"/>
            <a:ext cx="2227427" cy="297339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4B995C7-6B20-4799-A7B1-FBB5D9D23947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3153639" y="3073287"/>
            <a:ext cx="438790" cy="63283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058397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6345696" y="3757000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7096031" y="2675362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8525671" y="2863840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8382661" y="3784995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6465" y="4840771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7381" y="4840771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12429" y="3706119"/>
            <a:ext cx="884036" cy="145865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864102" y="5164771"/>
            <a:ext cx="32327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855018" y="5164771"/>
            <a:ext cx="490808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2269" y="3895229"/>
            <a:ext cx="720000" cy="72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4CE1E0B-721D-4EB9-A711-AA182F05B70C}"/>
              </a:ext>
            </a:extLst>
          </p:cNvPr>
          <p:cNvSpPr txBox="1"/>
          <p:nvPr/>
        </p:nvSpPr>
        <p:spPr>
          <a:xfrm>
            <a:off x="2432269" y="2225011"/>
            <a:ext cx="1624676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 err="1"/>
              <a:t>captureorder</a:t>
            </a:r>
            <a:r>
              <a:rPr lang="en-GB" sz="1400" dirty="0"/>
              <a:t> service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 flipV="1">
            <a:off x="3152269" y="3706119"/>
            <a:ext cx="440160" cy="54911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32269" y="4646284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44A5F7-CE47-4717-A822-EE1581D83067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 flipV="1">
            <a:off x="1591008" y="3073287"/>
            <a:ext cx="842631" cy="58282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656109"/>
            <a:ext cx="841261" cy="59912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5149481" y="5551765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5188420" y="4564957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45826" y="4850446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49167" y="456495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7993526" y="5164771"/>
            <a:ext cx="545295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7081933" y="5459433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7067549" y="1152715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567858-11E3-4B64-9C74-A100224473F2}"/>
              </a:ext>
            </a:extLst>
          </p:cNvPr>
          <p:cNvSpPr txBox="1"/>
          <p:nvPr/>
        </p:nvSpPr>
        <p:spPr>
          <a:xfrm>
            <a:off x="762214" y="2416983"/>
            <a:ext cx="1457546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132780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E990B8-3504-4EA8-82DD-8774847093BD}"/>
              </a:ext>
            </a:extLst>
          </p:cNvPr>
          <p:cNvSpPr/>
          <p:nvPr/>
        </p:nvSpPr>
        <p:spPr>
          <a:xfrm>
            <a:off x="-26090" y="4649555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</p:spTree>
    <p:extLst>
      <p:ext uri="{BB962C8B-B14F-4D97-AF65-F5344CB8AC3E}">
        <p14:creationId xmlns:p14="http://schemas.microsoft.com/office/powerpoint/2010/main" val="33783783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7769737" y="2726068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162011" cy="1372068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3689792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Enable SSL/TLS on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3587" y="1384373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613731" y="1968263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212" y="3161634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0302" y="3161634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9" y="2771019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9791306" y="3095019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8789849" y="3095019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8" y="3582216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9791305" y="3485634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8789849" y="3485634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H="1" flipV="1">
            <a:off x="9457486" y="2331264"/>
            <a:ext cx="1" cy="40476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6529" y="3943601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868" y="3668547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100" y="4015238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665433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7928052" y="3833854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8678387" y="2752216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10108027" y="2940694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9965017" y="3861849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980784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6974" y="3978730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4303601"/>
            <a:ext cx="639529" cy="1183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5633695" y="4302730"/>
            <a:ext cx="323279" cy="20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624611" y="4302730"/>
            <a:ext cx="420561" cy="86539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48937" y="3943601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4303601"/>
            <a:ext cx="437592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4673155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4303601"/>
            <a:ext cx="857929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4689724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3702916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4853797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6231463" y="3144404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7692872" y="5164771"/>
            <a:ext cx="845949" cy="3351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6734510" y="5442256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6883945" y="1141816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793604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624611" y="3476360"/>
            <a:ext cx="420561" cy="82637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3162035"/>
            <a:ext cx="647700" cy="62865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5CA1B83-C5FC-4186-ABB1-0D566B3F693A}"/>
              </a:ext>
            </a:extLst>
          </p:cNvPr>
          <p:cNvSpPr/>
          <p:nvPr/>
        </p:nvSpPr>
        <p:spPr>
          <a:xfrm>
            <a:off x="6468349" y="2658981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serviceName:captureorder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CB74F2-AEC9-4B3B-856D-630110AB12A9}"/>
              </a:ext>
            </a:extLst>
          </p:cNvPr>
          <p:cNvSpPr txBox="1"/>
          <p:nvPr/>
        </p:nvSpPr>
        <p:spPr>
          <a:xfrm>
            <a:off x="7245631" y="4599598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7692872" y="3476360"/>
            <a:ext cx="429340" cy="9274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5D2EB15-4468-4741-8392-BC93BD9FCC20}"/>
              </a:ext>
            </a:extLst>
          </p:cNvPr>
          <p:cNvSpPr/>
          <p:nvPr/>
        </p:nvSpPr>
        <p:spPr>
          <a:xfrm>
            <a:off x="-29619" y="2900237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D04613-68E3-4D7D-9542-5F13699179B3}"/>
              </a:ext>
            </a:extLst>
          </p:cNvPr>
          <p:cNvSpPr/>
          <p:nvPr/>
        </p:nvSpPr>
        <p:spPr>
          <a:xfrm>
            <a:off x="147289" y="3193839"/>
            <a:ext cx="2091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orders.12.34.56.78.nip.io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BB0574-DA3A-45BF-AB2C-077DB706591E}"/>
              </a:ext>
            </a:extLst>
          </p:cNvPr>
          <p:cNvGrpSpPr/>
          <p:nvPr/>
        </p:nvGrpSpPr>
        <p:grpSpPr>
          <a:xfrm>
            <a:off x="4900504" y="2210776"/>
            <a:ext cx="648972" cy="611200"/>
            <a:chOff x="4902965" y="1925749"/>
            <a:chExt cx="648972" cy="611200"/>
          </a:xfrm>
        </p:grpSpPr>
        <p:grpSp>
          <p:nvGrpSpPr>
            <p:cNvPr id="95" name="Graphic 78">
              <a:extLst>
                <a:ext uri="{FF2B5EF4-FFF2-40B4-BE49-F238E27FC236}">
                  <a16:creationId xmlns:a16="http://schemas.microsoft.com/office/drawing/2014/main" id="{5006674E-520E-4838-94AF-A685B67B6805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3E7737-2F5D-43EA-A8BB-EDA68ACD598B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9B7FDE-1572-4116-BF40-244B643F0F99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172B144-5609-44C0-9A6F-CE1CCA6D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066514" y="2097999"/>
              <a:ext cx="300824" cy="300824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9E0CA9-002F-40C3-8C47-C155C487BC94}"/>
              </a:ext>
            </a:extLst>
          </p:cNvPr>
          <p:cNvGrpSpPr/>
          <p:nvPr/>
        </p:nvGrpSpPr>
        <p:grpSpPr>
          <a:xfrm>
            <a:off x="5683845" y="1968263"/>
            <a:ext cx="648972" cy="611200"/>
            <a:chOff x="4902965" y="1925749"/>
            <a:chExt cx="648972" cy="611200"/>
          </a:xfrm>
        </p:grpSpPr>
        <p:grpSp>
          <p:nvGrpSpPr>
            <p:cNvPr id="121" name="Graphic 78">
              <a:extLst>
                <a:ext uri="{FF2B5EF4-FFF2-40B4-BE49-F238E27FC236}">
                  <a16:creationId xmlns:a16="http://schemas.microsoft.com/office/drawing/2014/main" id="{FE8E2A35-53D1-4513-A87E-8718AA40185D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9BFCEA4-68C6-4773-9EBB-DF3E92ED5E83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A64E62D-E2B1-4A95-A429-ACBF46064293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73573F-08B9-41ED-9DBB-A5160A25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5066514" y="2128081"/>
              <a:ext cx="300824" cy="240659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D0CD11B-1921-4F54-9901-FBF3CC531FCD}"/>
              </a:ext>
            </a:extLst>
          </p:cNvPr>
          <p:cNvSpPr txBox="1"/>
          <p:nvPr/>
        </p:nvSpPr>
        <p:spPr>
          <a:xfrm>
            <a:off x="4981662" y="2788219"/>
            <a:ext cx="539814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cert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7A59EA-2AD3-4C68-8776-80520E64B718}"/>
              </a:ext>
            </a:extLst>
          </p:cNvPr>
          <p:cNvSpPr txBox="1"/>
          <p:nvPr/>
        </p:nvSpPr>
        <p:spPr>
          <a:xfrm>
            <a:off x="4794635" y="1720031"/>
            <a:ext cx="156914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 err="1">
                <a:solidFill>
                  <a:srgbClr val="326CE5"/>
                </a:solidFill>
                <a:latin typeface="Cascadia Code" panose="020B0509020204030204" pitchFamily="49" charset="0"/>
              </a:rPr>
              <a:t>clusterissuer</a:t>
            </a:r>
            <a:endParaRPr lang="en-GB" sz="1600" dirty="0">
              <a:solidFill>
                <a:srgbClr val="326CE5"/>
              </a:solidFill>
              <a:latin typeface="Cascadia Code" panose="020B0509020204030204" pitchFamily="49" charset="0"/>
            </a:endParaRP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CBF6CD53-8C16-4B6F-9D2A-119D67DAE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0175" y="1388218"/>
            <a:ext cx="612158" cy="59415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B02B81-19CE-4A03-AC15-5DE56188ACCB}"/>
              </a:ext>
            </a:extLst>
          </p:cNvPr>
          <p:cNvSpPr txBox="1"/>
          <p:nvPr/>
        </p:nvSpPr>
        <p:spPr>
          <a:xfrm>
            <a:off x="7591473" y="1960223"/>
            <a:ext cx="723788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tls</a:t>
            </a:r>
            <a:r>
              <a:rPr lang="en-GB" sz="1400" dirty="0"/>
              <a:t>-secret</a:t>
            </a:r>
          </a:p>
        </p:txBody>
      </p:sp>
    </p:spTree>
    <p:extLst>
      <p:ext uri="{BB962C8B-B14F-4D97-AF65-F5344CB8AC3E}">
        <p14:creationId xmlns:p14="http://schemas.microsoft.com/office/powerpoint/2010/main" val="40127931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8489123" y="1566678"/>
            <a:ext cx="2683461" cy="170236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2690203"/>
            <a:ext cx="2065862" cy="167617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Kubernetes Ingress </a:t>
            </a:r>
            <a:r>
              <a:rPr lang="en-GB" dirty="0"/>
              <a:t>– Simple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2069971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1679356"/>
            <a:ext cx="667637" cy="6480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9509235" y="200335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2490553"/>
            <a:ext cx="667637" cy="648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9509235" y="239397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6529" y="320593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868" y="293088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100" y="3277574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2927769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8647438" y="274219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10503539" y="227086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241937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6126" y="3241937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3565937"/>
            <a:ext cx="6395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633695" y="3565937"/>
            <a:ext cx="26243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8937" y="3205937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3565937"/>
            <a:ext cx="437592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3935491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565937"/>
            <a:ext cx="8579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3952060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2965252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60119" y="270590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563763" y="2393971"/>
            <a:ext cx="848120" cy="1171966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2079646"/>
            <a:ext cx="647700" cy="62865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8059583" y="239397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EA8193A-4B15-4709-AAD8-48B61C5625AC}"/>
              </a:ext>
            </a:extLst>
          </p:cNvPr>
          <p:cNvSpPr/>
          <p:nvPr/>
        </p:nvSpPr>
        <p:spPr>
          <a:xfrm>
            <a:off x="8489124" y="3937314"/>
            <a:ext cx="2683460" cy="171813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3B163295-291D-4603-8485-DF4C7E57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4372881"/>
            <a:ext cx="667637" cy="648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08D89F1A-0DB1-4D6C-952F-1A8DE0533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3982266"/>
            <a:ext cx="667637" cy="648000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B172D07-4E57-4E7A-A0ED-7B10F41B07CD}"/>
              </a:ext>
            </a:extLst>
          </p:cNvPr>
          <p:cNvCxnSpPr>
            <a:stCxn id="115" idx="3"/>
            <a:endCxn id="116" idx="1"/>
          </p:cNvCxnSpPr>
          <p:nvPr/>
        </p:nvCxnSpPr>
        <p:spPr>
          <a:xfrm flipV="1">
            <a:off x="9509235" y="430626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87D12611-7B26-4CC4-8DED-EFFB63F17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4793463"/>
            <a:ext cx="667637" cy="648000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F74372-DFEA-458E-9B8C-2E1EA6868469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>
            <a:off x="9509235" y="469688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2C116C7-AE7D-4FE4-9A25-4EE4988560DE}"/>
              </a:ext>
            </a:extLst>
          </p:cNvPr>
          <p:cNvSpPr txBox="1"/>
          <p:nvPr/>
        </p:nvSpPr>
        <p:spPr>
          <a:xfrm>
            <a:off x="8647438" y="504510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18196E5-3B3B-4D18-9C49-356168888056}"/>
              </a:ext>
            </a:extLst>
          </p:cNvPr>
          <p:cNvSpPr txBox="1"/>
          <p:nvPr/>
        </p:nvSpPr>
        <p:spPr>
          <a:xfrm>
            <a:off x="10503539" y="457377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6C8006-A634-4D39-A71A-BD0205120774}"/>
              </a:ext>
            </a:extLst>
          </p:cNvPr>
          <p:cNvSpPr txBox="1"/>
          <p:nvPr/>
        </p:nvSpPr>
        <p:spPr>
          <a:xfrm>
            <a:off x="7260119" y="4110450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9806ED1-D90F-4037-A264-81621020F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4382556"/>
            <a:ext cx="647700" cy="628650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72C48B9-1B4F-4671-BA19-92DF2CBF8EAE}"/>
              </a:ext>
            </a:extLst>
          </p:cNvPr>
          <p:cNvCxnSpPr>
            <a:cxnSpLocks/>
            <a:stCxn id="138" idx="3"/>
            <a:endCxn id="115" idx="1"/>
          </p:cNvCxnSpPr>
          <p:nvPr/>
        </p:nvCxnSpPr>
        <p:spPr>
          <a:xfrm>
            <a:off x="8059583" y="469688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E7382E3-311E-4187-A044-73FA8AD3E085}"/>
              </a:ext>
            </a:extLst>
          </p:cNvPr>
          <p:cNvCxnSpPr>
            <a:cxnSpLocks/>
            <a:stCxn id="49" idx="3"/>
            <a:endCxn id="138" idx="1"/>
          </p:cNvCxnSpPr>
          <p:nvPr/>
        </p:nvCxnSpPr>
        <p:spPr>
          <a:xfrm>
            <a:off x="6563763" y="3565937"/>
            <a:ext cx="848120" cy="1130944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8B1B89-DBAD-4947-B1A5-50447600A8A7}"/>
              </a:ext>
            </a:extLst>
          </p:cNvPr>
          <p:cNvSpPr txBox="1"/>
          <p:nvPr/>
        </p:nvSpPr>
        <p:spPr>
          <a:xfrm>
            <a:off x="5770008" y="1620151"/>
            <a:ext cx="2782257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foo.example.net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F44F346-29A1-481E-885E-6271BDC6930D}"/>
              </a:ext>
            </a:extLst>
          </p:cNvPr>
          <p:cNvSpPr txBox="1"/>
          <p:nvPr/>
        </p:nvSpPr>
        <p:spPr>
          <a:xfrm>
            <a:off x="5775471" y="4806668"/>
            <a:ext cx="2969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bar.example.net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73802-F0F9-432A-BF5A-D846CA1A5B3E}"/>
              </a:ext>
            </a:extLst>
          </p:cNvPr>
          <p:cNvSpPr txBox="1"/>
          <p:nvPr/>
        </p:nvSpPr>
        <p:spPr>
          <a:xfrm>
            <a:off x="8634672" y="1680385"/>
            <a:ext cx="3815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Foo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402694-E3E1-41D9-9313-9E760FD7635C}"/>
              </a:ext>
            </a:extLst>
          </p:cNvPr>
          <p:cNvSpPr txBox="1"/>
          <p:nvPr/>
        </p:nvSpPr>
        <p:spPr>
          <a:xfrm>
            <a:off x="8634671" y="4016325"/>
            <a:ext cx="33021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CFD9-0E60-4230-BD62-D48C3E047D87}"/>
              </a:ext>
            </a:extLst>
          </p:cNvPr>
          <p:cNvSpPr txBox="1"/>
          <p:nvPr/>
        </p:nvSpPr>
        <p:spPr>
          <a:xfrm>
            <a:off x="4955341" y="2827402"/>
            <a:ext cx="1529265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LoadBalancer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DB31DE3-A3CB-4F2B-B5C0-4881B41C7085}"/>
              </a:ext>
            </a:extLst>
          </p:cNvPr>
          <p:cNvSpPr txBox="1"/>
          <p:nvPr/>
        </p:nvSpPr>
        <p:spPr>
          <a:xfrm>
            <a:off x="8660170" y="5272821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80A16C-B067-49E5-8F9B-042EC11E23BD}"/>
              </a:ext>
            </a:extLst>
          </p:cNvPr>
          <p:cNvSpPr txBox="1"/>
          <p:nvPr/>
        </p:nvSpPr>
        <p:spPr>
          <a:xfrm>
            <a:off x="8650196" y="2959283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459887F-67C5-43AD-B99D-58DD1FD8D0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95290" y="4794655"/>
            <a:ext cx="423694" cy="437361"/>
          </a:xfrm>
          <a:prstGeom prst="rect">
            <a:avLst/>
          </a:prstGeom>
        </p:spPr>
      </p:pic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D5D63B7-68B6-4FAC-B579-17ABDCDD7D98}"/>
              </a:ext>
            </a:extLst>
          </p:cNvPr>
          <p:cNvSpPr/>
          <p:nvPr/>
        </p:nvSpPr>
        <p:spPr>
          <a:xfrm rot="10800000">
            <a:off x="158785" y="3755593"/>
            <a:ext cx="3113539" cy="2565745"/>
          </a:xfrm>
          <a:custGeom>
            <a:avLst/>
            <a:gdLst>
              <a:gd name="connsiteX0" fmla="*/ 1430687 w 3113539"/>
              <a:gd name="connsiteY0" fmla="*/ 2565745 h 2565745"/>
              <a:gd name="connsiteX1" fmla="*/ 1213990 w 3113539"/>
              <a:gd name="connsiteY1" fmla="*/ 2349048 h 2565745"/>
              <a:gd name="connsiteX2" fmla="*/ 1322339 w 3113539"/>
              <a:gd name="connsiteY2" fmla="*/ 2349048 h 2565745"/>
              <a:gd name="connsiteX3" fmla="*/ 1322339 w 3113539"/>
              <a:gd name="connsiteY3" fmla="*/ 1634112 h 2565745"/>
              <a:gd name="connsiteX4" fmla="*/ 63828 w 3113539"/>
              <a:gd name="connsiteY4" fmla="*/ 1634112 h 2565745"/>
              <a:gd name="connsiteX5" fmla="*/ 0 w 3113539"/>
              <a:gd name="connsiteY5" fmla="*/ 1570284 h 2565745"/>
              <a:gd name="connsiteX6" fmla="*/ 0 w 3113539"/>
              <a:gd name="connsiteY6" fmla="*/ 63828 h 2565745"/>
              <a:gd name="connsiteX7" fmla="*/ 63828 w 3113539"/>
              <a:gd name="connsiteY7" fmla="*/ 0 h 2565745"/>
              <a:gd name="connsiteX8" fmla="*/ 3049711 w 3113539"/>
              <a:gd name="connsiteY8" fmla="*/ 0 h 2565745"/>
              <a:gd name="connsiteX9" fmla="*/ 3113539 w 3113539"/>
              <a:gd name="connsiteY9" fmla="*/ 63828 h 2565745"/>
              <a:gd name="connsiteX10" fmla="*/ 3113539 w 3113539"/>
              <a:gd name="connsiteY10" fmla="*/ 1570284 h 2565745"/>
              <a:gd name="connsiteX11" fmla="*/ 3049711 w 3113539"/>
              <a:gd name="connsiteY11" fmla="*/ 1634112 h 2565745"/>
              <a:gd name="connsiteX12" fmla="*/ 1539036 w 3113539"/>
              <a:gd name="connsiteY12" fmla="*/ 1634112 h 2565745"/>
              <a:gd name="connsiteX13" fmla="*/ 1539036 w 3113539"/>
              <a:gd name="connsiteY13" fmla="*/ 2349048 h 2565745"/>
              <a:gd name="connsiteX14" fmla="*/ 1647384 w 3113539"/>
              <a:gd name="connsiteY14" fmla="*/ 2349048 h 256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3539" h="2565745">
                <a:moveTo>
                  <a:pt x="1430687" y="2565745"/>
                </a:moveTo>
                <a:lnTo>
                  <a:pt x="1213990" y="2349048"/>
                </a:lnTo>
                <a:lnTo>
                  <a:pt x="1322339" y="2349048"/>
                </a:lnTo>
                <a:lnTo>
                  <a:pt x="1322339" y="1634112"/>
                </a:lnTo>
                <a:lnTo>
                  <a:pt x="63828" y="1634112"/>
                </a:lnTo>
                <a:cubicBezTo>
                  <a:pt x="28577" y="1634112"/>
                  <a:pt x="0" y="1605535"/>
                  <a:pt x="0" y="1570284"/>
                </a:cubicBezTo>
                <a:lnTo>
                  <a:pt x="0" y="63828"/>
                </a:lnTo>
                <a:cubicBezTo>
                  <a:pt x="0" y="28577"/>
                  <a:pt x="28577" y="0"/>
                  <a:pt x="63828" y="0"/>
                </a:cubicBezTo>
                <a:lnTo>
                  <a:pt x="3049711" y="0"/>
                </a:lnTo>
                <a:cubicBezTo>
                  <a:pt x="3084962" y="0"/>
                  <a:pt x="3113539" y="28577"/>
                  <a:pt x="3113539" y="63828"/>
                </a:cubicBezTo>
                <a:lnTo>
                  <a:pt x="3113539" y="1570284"/>
                </a:lnTo>
                <a:cubicBezTo>
                  <a:pt x="3113539" y="1605535"/>
                  <a:pt x="3084962" y="1634112"/>
                  <a:pt x="3049711" y="1634112"/>
                </a:cubicBezTo>
                <a:lnTo>
                  <a:pt x="1539036" y="1634112"/>
                </a:lnTo>
                <a:lnTo>
                  <a:pt x="1539036" y="2349048"/>
                </a:lnTo>
                <a:lnTo>
                  <a:pt x="1647384" y="234904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9B86D5-42C9-47F7-B4E2-130EDE4B61E2}"/>
              </a:ext>
            </a:extLst>
          </p:cNvPr>
          <p:cNvSpPr/>
          <p:nvPr/>
        </p:nvSpPr>
        <p:spPr>
          <a:xfrm>
            <a:off x="244545" y="4778343"/>
            <a:ext cx="2924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Public DNS</a:t>
            </a:r>
          </a:p>
          <a:p>
            <a:r>
              <a:rPr lang="en-GB" dirty="0">
                <a:latin typeface="Consolas" panose="020B0609020204030204" pitchFamily="49" charset="0"/>
              </a:rPr>
              <a:t> bar.example.net</a:t>
            </a:r>
          </a:p>
          <a:p>
            <a:r>
              <a:rPr lang="en-GB" dirty="0">
                <a:latin typeface="Consolas" panose="020B0609020204030204" pitchFamily="49" charset="0"/>
              </a:rPr>
              <a:t> foo.example.net</a:t>
            </a:r>
            <a:endParaRPr lang="en-GB" dirty="0"/>
          </a:p>
          <a:p>
            <a:r>
              <a:rPr lang="en-GB" dirty="0"/>
              <a:t>Both point to public IP </a:t>
            </a:r>
          </a:p>
          <a:p>
            <a:r>
              <a:rPr lang="en-GB" dirty="0"/>
              <a:t>of the ingress controller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9B70D60-DDC2-4014-8A5F-06882D2F6B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01561" y="4821141"/>
            <a:ext cx="417423" cy="4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Azure18_AzureDevPowerPoint_16x9</Template>
  <TotalTime>0</TotalTime>
  <Words>442</Words>
  <Application>Microsoft Macintosh PowerPoint</Application>
  <PresentationFormat>Widescreen</PresentationFormat>
  <Paragraphs>139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-apple-system</vt:lpstr>
      <vt:lpstr>Arial</vt:lpstr>
      <vt:lpstr>Calibri</vt:lpstr>
      <vt:lpstr>Cascadia Code</vt:lpstr>
      <vt:lpstr>Consolas</vt:lpstr>
      <vt:lpstr>MV Boli</vt:lpstr>
      <vt:lpstr>Segoe Pro</vt:lpstr>
      <vt:lpstr>Segoe Pro Semibold</vt:lpstr>
      <vt:lpstr>Segoe Semibold</vt:lpstr>
      <vt:lpstr>Segoe UI</vt:lpstr>
      <vt:lpstr>Segoe UI Light</vt:lpstr>
      <vt:lpstr>Segoe UI Semibold</vt:lpstr>
      <vt:lpstr>SFMono-Regular</vt:lpstr>
      <vt:lpstr>Azure Dev Dark - 2018H2</vt:lpstr>
      <vt:lpstr>Azure Dev Light - 2018H2</vt:lpstr>
      <vt:lpstr>Azure Dev Titles and Headers - 2018H2</vt:lpstr>
      <vt:lpstr>Server and Cloud 2013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 the Frontend Using Ingress – Architecture</vt:lpstr>
      <vt:lpstr>Enable SSL/TLS on Ingress – Architecture</vt:lpstr>
      <vt:lpstr>Kubernetes Ingress – Simple Architecture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Technical Primer</dc:title>
  <dc:creator/>
  <cp:keywords>kubernetes, k8s, aks</cp:keywords>
  <dc:description/>
  <cp:lastModifiedBy/>
  <cp:revision>1</cp:revision>
  <dcterms:created xsi:type="dcterms:W3CDTF">2019-03-06T22:24:27Z</dcterms:created>
  <dcterms:modified xsi:type="dcterms:W3CDTF">2020-01-07T20:31:04Z</dcterms:modified>
  <cp:category/>
</cp:coreProperties>
</file>